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05" autoAdjust="0"/>
  </p:normalViewPr>
  <p:slideViewPr>
    <p:cSldViewPr>
      <p:cViewPr varScale="1">
        <p:scale>
          <a:sx n="47" d="100"/>
          <a:sy n="47" d="100"/>
        </p:scale>
        <p:origin x="-1286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77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023950-5E6A-4199-B489-F3EC0BCC5979}" type="datetimeFigureOut">
              <a:rPr lang="fr-FR" smtClean="0"/>
              <a:t>10/03/2017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27DDE5-F48F-4DF4-B0E6-B4B52E5760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034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Algorithmique - Programmation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Algorithme de tri - Tri à bulles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BAA9-48E4-4118-822A-0B35153DF5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891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Algorithmique - Programmation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Algorithme de tri - Tri à bulles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BAA9-48E4-4118-822A-0B35153DF5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20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Algorithmique - Programmation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Algorithme de tri - Tri à bulles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BAA9-48E4-4118-822A-0B35153DF5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4267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Algorithmique - Programmation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Algorithme de tri - Tri à bulles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diapo </a:t>
            </a:r>
            <a:fld id="{A6CDBAA9-48E4-4118-822A-0B35153DF595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3746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Algorithmique - Programmation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Algorithme de tri - Tri à bulles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BAA9-48E4-4118-822A-0B35153DF5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1202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Algorithmique - Programmation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Algorithme de tri - Tri à bulles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BAA9-48E4-4118-822A-0B35153DF5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346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Algorithmique - Programmation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Algorithme de tri - Tri à bulles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BAA9-48E4-4118-822A-0B35153DF5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7404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Algorithmique - Programmation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Algorithme de tri - Tri à bulles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BAA9-48E4-4118-822A-0B35153DF5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302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Algorithmique - Programmation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Algorithme de tri - Tri à bulles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BAA9-48E4-4118-822A-0B35153DF5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6638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Algorithmique - Programmation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Algorithme de tri - Tri à bulles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BAA9-48E4-4118-822A-0B35153DF5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3236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Algorithmique - Programmation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Algorithme de tri - Tri à bulles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BAA9-48E4-4118-822A-0B35153DF5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3622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Algorithmique - Programmation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Algorithme de tri - Tri à bulles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BAA9-48E4-4118-822A-0B35153DF5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9353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Algorithmique - Programmation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Algorithme de tri - Tri à bulles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BAA9-48E4-4118-822A-0B35153DF59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2207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12292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08" name="AutoShape 20"/>
          <p:cNvSpPr>
            <a:spLocks noChangeArrowheads="1"/>
          </p:cNvSpPr>
          <p:nvPr/>
        </p:nvSpPr>
        <p:spPr bwMode="auto">
          <a:xfrm flipV="1">
            <a:off x="6088063" y="35052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2309" name="AutoShape 21"/>
          <p:cNvSpPr>
            <a:spLocks noChangeArrowheads="1"/>
          </p:cNvSpPr>
          <p:nvPr/>
        </p:nvSpPr>
        <p:spPr bwMode="auto">
          <a:xfrm flipH="1">
            <a:off x="5859463" y="4800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5859463" y="5527675"/>
            <a:ext cx="2370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/>
              <a:t>PERMUTATION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10</a:t>
            </a:fld>
            <a:endParaRPr lang="fr-BE"/>
          </a:p>
        </p:txBody>
      </p:sp>
      <p:sp>
        <p:nvSpPr>
          <p:cNvPr id="12" name="Rectangle 24"/>
          <p:cNvSpPr>
            <a:spLocks noChangeArrowheads="1"/>
          </p:cNvSpPr>
          <p:nvPr/>
        </p:nvSpPr>
        <p:spPr bwMode="auto">
          <a:xfrm>
            <a:off x="228600" y="3581400"/>
            <a:ext cx="8519864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917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15364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2" name="AutoShape 20"/>
          <p:cNvSpPr>
            <a:spLocks noChangeArrowheads="1"/>
          </p:cNvSpPr>
          <p:nvPr/>
        </p:nvSpPr>
        <p:spPr bwMode="auto">
          <a:xfrm flipV="1">
            <a:off x="6088063" y="35052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333" name="AutoShape 21"/>
          <p:cNvSpPr>
            <a:spLocks noChangeArrowheads="1"/>
          </p:cNvSpPr>
          <p:nvPr/>
        </p:nvSpPr>
        <p:spPr bwMode="auto">
          <a:xfrm flipH="1">
            <a:off x="5859463" y="4800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3334" name="Text Box 22"/>
          <p:cNvSpPr txBox="1">
            <a:spLocks noChangeArrowheads="1"/>
          </p:cNvSpPr>
          <p:nvPr/>
        </p:nvSpPr>
        <p:spPr bwMode="auto">
          <a:xfrm>
            <a:off x="5859463" y="5527675"/>
            <a:ext cx="2370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/>
              <a:t>PERMUTATION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11</a:t>
            </a:fld>
            <a:endParaRPr lang="fr-BE"/>
          </a:p>
        </p:txBody>
      </p:sp>
      <p:sp>
        <p:nvSpPr>
          <p:cNvPr id="12" name="Rectangle 24"/>
          <p:cNvSpPr>
            <a:spLocks noChangeArrowheads="1"/>
          </p:cNvSpPr>
          <p:nvPr/>
        </p:nvSpPr>
        <p:spPr bwMode="auto">
          <a:xfrm>
            <a:off x="228600" y="3581400"/>
            <a:ext cx="8519864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110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13316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6" name="Text Box 23"/>
          <p:cNvSpPr txBox="1">
            <a:spLocks noChangeArrowheads="1"/>
          </p:cNvSpPr>
          <p:nvPr/>
        </p:nvSpPr>
        <p:spPr bwMode="auto">
          <a:xfrm>
            <a:off x="1981200" y="5410200"/>
            <a:ext cx="5867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 b="1"/>
              <a:t>La valeur la plus grande est remontée... mais tout n’est pas encore trié...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12</a:t>
            </a:fld>
            <a:endParaRPr lang="fr-BE"/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auto">
          <a:xfrm>
            <a:off x="228600" y="3581400"/>
            <a:ext cx="8519864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738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16388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0" name="AutoShape 20"/>
          <p:cNvSpPr>
            <a:spLocks noChangeArrowheads="1"/>
          </p:cNvSpPr>
          <p:nvPr/>
        </p:nvSpPr>
        <p:spPr bwMode="auto">
          <a:xfrm>
            <a:off x="1143000" y="5181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5381" name="AutoShape 21"/>
          <p:cNvSpPr>
            <a:spLocks noChangeArrowheads="1"/>
          </p:cNvSpPr>
          <p:nvPr/>
        </p:nvSpPr>
        <p:spPr bwMode="auto">
          <a:xfrm flipH="1">
            <a:off x="914400" y="5181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5382" name="Text Box 22"/>
          <p:cNvSpPr txBox="1">
            <a:spLocks noChangeArrowheads="1"/>
          </p:cNvSpPr>
          <p:nvPr/>
        </p:nvSpPr>
        <p:spPr bwMode="auto">
          <a:xfrm>
            <a:off x="1295400" y="5527675"/>
            <a:ext cx="1557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/>
              <a:t>1 &gt; 4 ? non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13</a:t>
            </a:fld>
            <a:endParaRPr lang="fr-BE"/>
          </a:p>
        </p:txBody>
      </p:sp>
      <p:sp>
        <p:nvSpPr>
          <p:cNvPr id="12" name="Rectangle 24"/>
          <p:cNvSpPr>
            <a:spLocks noChangeArrowheads="1"/>
          </p:cNvSpPr>
          <p:nvPr/>
        </p:nvSpPr>
        <p:spPr bwMode="auto">
          <a:xfrm>
            <a:off x="228600" y="3581400"/>
            <a:ext cx="8519864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583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17412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4" name="AutoShape 20"/>
          <p:cNvSpPr>
            <a:spLocks noChangeArrowheads="1"/>
          </p:cNvSpPr>
          <p:nvPr/>
        </p:nvSpPr>
        <p:spPr bwMode="auto">
          <a:xfrm>
            <a:off x="2743200" y="5181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405" name="AutoShape 21"/>
          <p:cNvSpPr>
            <a:spLocks noChangeArrowheads="1"/>
          </p:cNvSpPr>
          <p:nvPr/>
        </p:nvSpPr>
        <p:spPr bwMode="auto">
          <a:xfrm flipH="1">
            <a:off x="2514600" y="5181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2895600" y="5527675"/>
            <a:ext cx="1489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/>
              <a:t>4 &gt; 2 ? oui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14</a:t>
            </a:fld>
            <a:endParaRPr lang="fr-BE"/>
          </a:p>
        </p:txBody>
      </p:sp>
      <p:sp>
        <p:nvSpPr>
          <p:cNvPr id="12" name="Rectangle 24"/>
          <p:cNvSpPr>
            <a:spLocks noChangeArrowheads="1"/>
          </p:cNvSpPr>
          <p:nvPr/>
        </p:nvSpPr>
        <p:spPr bwMode="auto">
          <a:xfrm>
            <a:off x="228600" y="3581400"/>
            <a:ext cx="8519864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767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bulles»</a:t>
            </a:r>
            <a:endParaRPr lang="fr-FR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18436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8" name="AutoShape 20"/>
          <p:cNvSpPr>
            <a:spLocks noChangeArrowheads="1"/>
          </p:cNvSpPr>
          <p:nvPr/>
        </p:nvSpPr>
        <p:spPr bwMode="auto">
          <a:xfrm flipV="1">
            <a:off x="2743200" y="35052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7429" name="AutoShape 21"/>
          <p:cNvSpPr>
            <a:spLocks noChangeArrowheads="1"/>
          </p:cNvSpPr>
          <p:nvPr/>
        </p:nvSpPr>
        <p:spPr bwMode="auto">
          <a:xfrm flipH="1">
            <a:off x="2514600" y="4800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2514600" y="5527675"/>
            <a:ext cx="2370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/>
              <a:t>PERMUTATION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15</a:t>
            </a:fld>
            <a:endParaRPr lang="fr-BE"/>
          </a:p>
        </p:txBody>
      </p:sp>
      <p:sp>
        <p:nvSpPr>
          <p:cNvPr id="12" name="Rectangle 24"/>
          <p:cNvSpPr>
            <a:spLocks noChangeArrowheads="1"/>
          </p:cNvSpPr>
          <p:nvPr/>
        </p:nvSpPr>
        <p:spPr bwMode="auto">
          <a:xfrm>
            <a:off x="228600" y="3581400"/>
            <a:ext cx="8519864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343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19460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52" name="AutoShape 20"/>
          <p:cNvSpPr>
            <a:spLocks noChangeArrowheads="1"/>
          </p:cNvSpPr>
          <p:nvPr/>
        </p:nvSpPr>
        <p:spPr bwMode="auto">
          <a:xfrm flipV="1">
            <a:off x="2743200" y="35052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8453" name="AutoShape 21"/>
          <p:cNvSpPr>
            <a:spLocks noChangeArrowheads="1"/>
          </p:cNvSpPr>
          <p:nvPr/>
        </p:nvSpPr>
        <p:spPr bwMode="auto">
          <a:xfrm flipH="1">
            <a:off x="2514600" y="4800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8454" name="Text Box 22"/>
          <p:cNvSpPr txBox="1">
            <a:spLocks noChangeArrowheads="1"/>
          </p:cNvSpPr>
          <p:nvPr/>
        </p:nvSpPr>
        <p:spPr bwMode="auto">
          <a:xfrm>
            <a:off x="2514600" y="5527675"/>
            <a:ext cx="2370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/>
              <a:t>PERMUTATION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16</a:t>
            </a:fld>
            <a:endParaRPr lang="fr-BE"/>
          </a:p>
        </p:txBody>
      </p:sp>
      <p:sp>
        <p:nvSpPr>
          <p:cNvPr id="12" name="Rectangle 24"/>
          <p:cNvSpPr>
            <a:spLocks noChangeArrowheads="1"/>
          </p:cNvSpPr>
          <p:nvPr/>
        </p:nvSpPr>
        <p:spPr bwMode="auto">
          <a:xfrm>
            <a:off x="228600" y="3581400"/>
            <a:ext cx="8519864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507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20484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6" name="AutoShape 20"/>
          <p:cNvSpPr>
            <a:spLocks noChangeArrowheads="1"/>
          </p:cNvSpPr>
          <p:nvPr/>
        </p:nvSpPr>
        <p:spPr bwMode="auto">
          <a:xfrm>
            <a:off x="4419600" y="5181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477" name="AutoShape 21"/>
          <p:cNvSpPr>
            <a:spLocks noChangeArrowheads="1"/>
          </p:cNvSpPr>
          <p:nvPr/>
        </p:nvSpPr>
        <p:spPr bwMode="auto">
          <a:xfrm flipH="1">
            <a:off x="4191000" y="5181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4572000" y="5527675"/>
            <a:ext cx="1489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/>
              <a:t>4 &gt; 3 ? oui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17</a:t>
            </a:fld>
            <a:endParaRPr lang="fr-BE"/>
          </a:p>
        </p:txBody>
      </p:sp>
      <p:sp>
        <p:nvSpPr>
          <p:cNvPr id="12" name="Rectangle 24"/>
          <p:cNvSpPr>
            <a:spLocks noChangeArrowheads="1"/>
          </p:cNvSpPr>
          <p:nvPr/>
        </p:nvSpPr>
        <p:spPr bwMode="auto">
          <a:xfrm>
            <a:off x="228600" y="3581400"/>
            <a:ext cx="8519864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772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00" name="AutoShape 20"/>
          <p:cNvSpPr>
            <a:spLocks noChangeArrowheads="1"/>
          </p:cNvSpPr>
          <p:nvPr/>
        </p:nvSpPr>
        <p:spPr bwMode="auto">
          <a:xfrm flipV="1">
            <a:off x="4487863" y="35052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501" name="AutoShape 21"/>
          <p:cNvSpPr>
            <a:spLocks noChangeArrowheads="1"/>
          </p:cNvSpPr>
          <p:nvPr/>
        </p:nvSpPr>
        <p:spPr bwMode="auto">
          <a:xfrm flipH="1">
            <a:off x="4259263" y="4800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502" name="Text Box 22"/>
          <p:cNvSpPr txBox="1">
            <a:spLocks noChangeArrowheads="1"/>
          </p:cNvSpPr>
          <p:nvPr/>
        </p:nvSpPr>
        <p:spPr bwMode="auto">
          <a:xfrm>
            <a:off x="4259263" y="5527675"/>
            <a:ext cx="2370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/>
              <a:t>PERMUTATION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18</a:t>
            </a:fld>
            <a:endParaRPr lang="fr-BE"/>
          </a:p>
        </p:txBody>
      </p:sp>
      <p:sp>
        <p:nvSpPr>
          <p:cNvPr id="12" name="Rectangle 24"/>
          <p:cNvSpPr>
            <a:spLocks noChangeArrowheads="1"/>
          </p:cNvSpPr>
          <p:nvPr/>
        </p:nvSpPr>
        <p:spPr bwMode="auto">
          <a:xfrm>
            <a:off x="228600" y="3581400"/>
            <a:ext cx="8519864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143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22532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24" name="AutoShape 20"/>
          <p:cNvSpPr>
            <a:spLocks noChangeArrowheads="1"/>
          </p:cNvSpPr>
          <p:nvPr/>
        </p:nvSpPr>
        <p:spPr bwMode="auto">
          <a:xfrm flipV="1">
            <a:off x="4495800" y="35052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1525" name="AutoShape 21"/>
          <p:cNvSpPr>
            <a:spLocks noChangeArrowheads="1"/>
          </p:cNvSpPr>
          <p:nvPr/>
        </p:nvSpPr>
        <p:spPr bwMode="auto">
          <a:xfrm flipH="1">
            <a:off x="4267200" y="4800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4267200" y="5527675"/>
            <a:ext cx="2370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/>
              <a:t>PERMUTATION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19</a:t>
            </a:fld>
            <a:endParaRPr lang="fr-BE"/>
          </a:p>
        </p:txBody>
      </p:sp>
      <p:sp>
        <p:nvSpPr>
          <p:cNvPr id="12" name="Rectangle 24"/>
          <p:cNvSpPr>
            <a:spLocks noChangeArrowheads="1"/>
          </p:cNvSpPr>
          <p:nvPr/>
        </p:nvSpPr>
        <p:spPr bwMode="auto">
          <a:xfrm>
            <a:off x="228600" y="3581400"/>
            <a:ext cx="8519864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647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32772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16" name="AutoShape 20"/>
          <p:cNvSpPr>
            <a:spLocks noChangeArrowheads="1"/>
          </p:cNvSpPr>
          <p:nvPr/>
        </p:nvSpPr>
        <p:spPr bwMode="auto">
          <a:xfrm>
            <a:off x="1143000" y="5181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17" name="AutoShape 21"/>
          <p:cNvSpPr>
            <a:spLocks noChangeArrowheads="1"/>
          </p:cNvSpPr>
          <p:nvPr/>
        </p:nvSpPr>
        <p:spPr bwMode="auto">
          <a:xfrm flipH="1">
            <a:off x="914400" y="5181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1295400" y="5527675"/>
            <a:ext cx="1557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/>
              <a:t>1 &gt; 5 ? non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2</a:t>
            </a:fld>
            <a:endParaRPr lang="fr-BE"/>
          </a:p>
        </p:txBody>
      </p:sp>
      <p:sp>
        <p:nvSpPr>
          <p:cNvPr id="12" name="Rectangle 24"/>
          <p:cNvSpPr>
            <a:spLocks noChangeArrowheads="1"/>
          </p:cNvSpPr>
          <p:nvPr/>
        </p:nvSpPr>
        <p:spPr bwMode="auto">
          <a:xfrm>
            <a:off x="228600" y="3581400"/>
            <a:ext cx="8519864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590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23556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48" name="AutoShape 20"/>
          <p:cNvSpPr>
            <a:spLocks noChangeArrowheads="1"/>
          </p:cNvSpPr>
          <p:nvPr/>
        </p:nvSpPr>
        <p:spPr bwMode="auto">
          <a:xfrm>
            <a:off x="6172200" y="5181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2549" name="AutoShape 21"/>
          <p:cNvSpPr>
            <a:spLocks noChangeArrowheads="1"/>
          </p:cNvSpPr>
          <p:nvPr/>
        </p:nvSpPr>
        <p:spPr bwMode="auto">
          <a:xfrm flipH="1">
            <a:off x="5943600" y="5181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2550" name="Text Box 22"/>
          <p:cNvSpPr txBox="1">
            <a:spLocks noChangeArrowheads="1"/>
          </p:cNvSpPr>
          <p:nvPr/>
        </p:nvSpPr>
        <p:spPr bwMode="auto">
          <a:xfrm>
            <a:off x="6324600" y="5527675"/>
            <a:ext cx="1557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/>
              <a:t>4 &gt; 5 ? non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20</a:t>
            </a:fld>
            <a:endParaRPr lang="fr-BE"/>
          </a:p>
        </p:txBody>
      </p:sp>
      <p:sp>
        <p:nvSpPr>
          <p:cNvPr id="12" name="Rectangle 24"/>
          <p:cNvSpPr>
            <a:spLocks noChangeArrowheads="1"/>
          </p:cNvSpPr>
          <p:nvPr/>
        </p:nvSpPr>
        <p:spPr bwMode="auto">
          <a:xfrm>
            <a:off x="228600" y="3581400"/>
            <a:ext cx="8519864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526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26628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1981200" y="5410200"/>
            <a:ext cx="5867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 b="1"/>
              <a:t>On a effectué des permutations : il faut encore effectuer un passage pour vérifier que tout est trié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21</a:t>
            </a:fld>
            <a:endParaRPr lang="fr-BE"/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auto">
          <a:xfrm>
            <a:off x="228600" y="3581400"/>
            <a:ext cx="8519864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81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27652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597" name="AutoShape 22"/>
          <p:cNvSpPr>
            <a:spLocks noChangeArrowheads="1"/>
          </p:cNvSpPr>
          <p:nvPr/>
        </p:nvSpPr>
        <p:spPr bwMode="auto">
          <a:xfrm>
            <a:off x="1143000" y="5181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4598" name="AutoShape 23"/>
          <p:cNvSpPr>
            <a:spLocks noChangeArrowheads="1"/>
          </p:cNvSpPr>
          <p:nvPr/>
        </p:nvSpPr>
        <p:spPr bwMode="auto">
          <a:xfrm flipH="1">
            <a:off x="914400" y="5181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4599" name="Text Box 24"/>
          <p:cNvSpPr txBox="1">
            <a:spLocks noChangeArrowheads="1"/>
          </p:cNvSpPr>
          <p:nvPr/>
        </p:nvSpPr>
        <p:spPr bwMode="auto">
          <a:xfrm>
            <a:off x="1295400" y="5527675"/>
            <a:ext cx="1557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/>
              <a:t>1 &gt; 2 ? non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22</a:t>
            </a:fld>
            <a:endParaRPr lang="fr-BE"/>
          </a:p>
        </p:txBody>
      </p:sp>
      <p:sp>
        <p:nvSpPr>
          <p:cNvPr id="12" name="Rectangle 24"/>
          <p:cNvSpPr>
            <a:spLocks noChangeArrowheads="1"/>
          </p:cNvSpPr>
          <p:nvPr/>
        </p:nvSpPr>
        <p:spPr bwMode="auto">
          <a:xfrm>
            <a:off x="228600" y="3581400"/>
            <a:ext cx="8519864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101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28676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21" name="AutoShape 21"/>
          <p:cNvSpPr>
            <a:spLocks noChangeArrowheads="1"/>
          </p:cNvSpPr>
          <p:nvPr/>
        </p:nvSpPr>
        <p:spPr bwMode="auto">
          <a:xfrm>
            <a:off x="2895600" y="5181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5622" name="AutoShape 22"/>
          <p:cNvSpPr>
            <a:spLocks noChangeArrowheads="1"/>
          </p:cNvSpPr>
          <p:nvPr/>
        </p:nvSpPr>
        <p:spPr bwMode="auto">
          <a:xfrm flipH="1">
            <a:off x="2667000" y="5181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3048000" y="5527675"/>
            <a:ext cx="1557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/>
              <a:t>2 &gt; 3 ? non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23</a:t>
            </a:fld>
            <a:endParaRPr lang="fr-BE"/>
          </a:p>
        </p:txBody>
      </p:sp>
      <p:sp>
        <p:nvSpPr>
          <p:cNvPr id="12" name="Rectangle 24"/>
          <p:cNvSpPr>
            <a:spLocks noChangeArrowheads="1"/>
          </p:cNvSpPr>
          <p:nvPr/>
        </p:nvSpPr>
        <p:spPr bwMode="auto">
          <a:xfrm>
            <a:off x="228600" y="3581400"/>
            <a:ext cx="8519864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187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29700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45" name="AutoShape 21"/>
          <p:cNvSpPr>
            <a:spLocks noChangeArrowheads="1"/>
          </p:cNvSpPr>
          <p:nvPr/>
        </p:nvSpPr>
        <p:spPr bwMode="auto">
          <a:xfrm>
            <a:off x="4419600" y="5181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6646" name="AutoShape 22"/>
          <p:cNvSpPr>
            <a:spLocks noChangeArrowheads="1"/>
          </p:cNvSpPr>
          <p:nvPr/>
        </p:nvSpPr>
        <p:spPr bwMode="auto">
          <a:xfrm flipH="1">
            <a:off x="4191000" y="5181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4572000" y="5527675"/>
            <a:ext cx="1557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/>
              <a:t>3 &gt; 4 ? non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24</a:t>
            </a:fld>
            <a:endParaRPr lang="fr-BE"/>
          </a:p>
        </p:txBody>
      </p:sp>
      <p:sp>
        <p:nvSpPr>
          <p:cNvPr id="12" name="Rectangle 24"/>
          <p:cNvSpPr>
            <a:spLocks noChangeArrowheads="1"/>
          </p:cNvSpPr>
          <p:nvPr/>
        </p:nvSpPr>
        <p:spPr bwMode="auto">
          <a:xfrm>
            <a:off x="228600" y="3581400"/>
            <a:ext cx="8519864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649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30724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669" name="AutoShape 21"/>
          <p:cNvSpPr>
            <a:spLocks noChangeArrowheads="1"/>
          </p:cNvSpPr>
          <p:nvPr/>
        </p:nvSpPr>
        <p:spPr bwMode="auto">
          <a:xfrm>
            <a:off x="6172200" y="5181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7670" name="AutoShape 22"/>
          <p:cNvSpPr>
            <a:spLocks noChangeArrowheads="1"/>
          </p:cNvSpPr>
          <p:nvPr/>
        </p:nvSpPr>
        <p:spPr bwMode="auto">
          <a:xfrm flipH="1">
            <a:off x="5943600" y="5181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7671" name="Text Box 23"/>
          <p:cNvSpPr txBox="1">
            <a:spLocks noChangeArrowheads="1"/>
          </p:cNvSpPr>
          <p:nvPr/>
        </p:nvSpPr>
        <p:spPr bwMode="auto">
          <a:xfrm>
            <a:off x="6324600" y="5527675"/>
            <a:ext cx="1557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/>
              <a:t>4 &gt; 5 ? non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25</a:t>
            </a:fld>
            <a:endParaRPr lang="fr-BE"/>
          </a:p>
        </p:txBody>
      </p:sp>
      <p:sp>
        <p:nvSpPr>
          <p:cNvPr id="12" name="Rectangle 24"/>
          <p:cNvSpPr>
            <a:spLocks noChangeArrowheads="1"/>
          </p:cNvSpPr>
          <p:nvPr/>
        </p:nvSpPr>
        <p:spPr bwMode="auto">
          <a:xfrm>
            <a:off x="228600" y="3581400"/>
            <a:ext cx="8519864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889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31748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693" name="Text Box 24"/>
          <p:cNvSpPr txBox="1">
            <a:spLocks noChangeArrowheads="1"/>
          </p:cNvSpPr>
          <p:nvPr/>
        </p:nvSpPr>
        <p:spPr bwMode="auto">
          <a:xfrm>
            <a:off x="1981200" y="5410200"/>
            <a:ext cx="5867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 b="1"/>
              <a:t>Aucune permutation n’ a dû être réalisée : les éléments sont triés ! 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26</a:t>
            </a:fld>
            <a:endParaRPr lang="fr-BE"/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auto">
          <a:xfrm>
            <a:off x="228600" y="3581400"/>
            <a:ext cx="8519864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238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Tri « bulle » optimisé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Algorithmique - Programmation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Algorithme de tri - Tri à bulles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DBAA9-48E4-4118-822A-0B35153DF595}" type="slidenum">
              <a:rPr lang="fr-FR" smtClean="0"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26717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 optimisé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38916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812" name="AutoShape 20"/>
          <p:cNvSpPr>
            <a:spLocks noChangeArrowheads="1"/>
          </p:cNvSpPr>
          <p:nvPr/>
        </p:nvSpPr>
        <p:spPr bwMode="auto">
          <a:xfrm>
            <a:off x="1143000" y="5181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3813" name="AutoShape 21"/>
          <p:cNvSpPr>
            <a:spLocks noChangeArrowheads="1"/>
          </p:cNvSpPr>
          <p:nvPr/>
        </p:nvSpPr>
        <p:spPr bwMode="auto">
          <a:xfrm flipH="1">
            <a:off x="914400" y="5181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1295400" y="5527675"/>
            <a:ext cx="1557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/>
              <a:t>1 &gt; 5 ? non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92E67D97-1922-46A4-BE08-F6C6235F8B69}" type="slidenum">
              <a:rPr lang="fr-BE"/>
              <a:pPr/>
              <a:t>28</a:t>
            </a:fld>
            <a:endParaRPr lang="fr-BE" dirty="0"/>
          </a:p>
        </p:txBody>
      </p:sp>
      <p:sp>
        <p:nvSpPr>
          <p:cNvPr id="12" name="Rectangle 24"/>
          <p:cNvSpPr>
            <a:spLocks noChangeArrowheads="1"/>
          </p:cNvSpPr>
          <p:nvPr/>
        </p:nvSpPr>
        <p:spPr bwMode="auto">
          <a:xfrm>
            <a:off x="228600" y="3581400"/>
            <a:ext cx="8519864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06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 optimisé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39940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836" name="AutoShape 20"/>
          <p:cNvSpPr>
            <a:spLocks noChangeArrowheads="1"/>
          </p:cNvSpPr>
          <p:nvPr/>
        </p:nvSpPr>
        <p:spPr bwMode="auto">
          <a:xfrm>
            <a:off x="2743200" y="5181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4837" name="AutoShape 21"/>
          <p:cNvSpPr>
            <a:spLocks noChangeArrowheads="1"/>
          </p:cNvSpPr>
          <p:nvPr/>
        </p:nvSpPr>
        <p:spPr bwMode="auto">
          <a:xfrm flipH="1">
            <a:off x="2514600" y="5181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4838" name="Text Box 22"/>
          <p:cNvSpPr txBox="1">
            <a:spLocks noChangeArrowheads="1"/>
          </p:cNvSpPr>
          <p:nvPr/>
        </p:nvSpPr>
        <p:spPr bwMode="auto">
          <a:xfrm>
            <a:off x="2895600" y="5527675"/>
            <a:ext cx="1489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/>
              <a:t>5 &gt; 4 ? oui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29</a:t>
            </a:fld>
            <a:endParaRPr lang="fr-BE" dirty="0"/>
          </a:p>
        </p:txBody>
      </p:sp>
      <p:sp>
        <p:nvSpPr>
          <p:cNvPr id="12" name="Rectangle 24"/>
          <p:cNvSpPr>
            <a:spLocks noChangeArrowheads="1"/>
          </p:cNvSpPr>
          <p:nvPr/>
        </p:nvSpPr>
        <p:spPr bwMode="auto">
          <a:xfrm>
            <a:off x="228600" y="3581400"/>
            <a:ext cx="8519864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192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6148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40" name="AutoShape 20"/>
          <p:cNvSpPr>
            <a:spLocks noChangeArrowheads="1"/>
          </p:cNvSpPr>
          <p:nvPr/>
        </p:nvSpPr>
        <p:spPr bwMode="auto">
          <a:xfrm>
            <a:off x="2743200" y="5181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141" name="AutoShape 21"/>
          <p:cNvSpPr>
            <a:spLocks noChangeArrowheads="1"/>
          </p:cNvSpPr>
          <p:nvPr/>
        </p:nvSpPr>
        <p:spPr bwMode="auto">
          <a:xfrm flipH="1">
            <a:off x="2514600" y="5181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2895600" y="5527675"/>
            <a:ext cx="1489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/>
              <a:t>5 &gt; 4 ? oui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3</a:t>
            </a:fld>
            <a:endParaRPr lang="fr-BE"/>
          </a:p>
        </p:txBody>
      </p:sp>
      <p:sp>
        <p:nvSpPr>
          <p:cNvPr id="12" name="Rectangle 24"/>
          <p:cNvSpPr>
            <a:spLocks noChangeArrowheads="1"/>
          </p:cNvSpPr>
          <p:nvPr/>
        </p:nvSpPr>
        <p:spPr bwMode="auto">
          <a:xfrm>
            <a:off x="228600" y="3581400"/>
            <a:ext cx="8519864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945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 optimisé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40964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860" name="AutoShape 20"/>
          <p:cNvSpPr>
            <a:spLocks noChangeArrowheads="1"/>
          </p:cNvSpPr>
          <p:nvPr/>
        </p:nvSpPr>
        <p:spPr bwMode="auto">
          <a:xfrm flipV="1">
            <a:off x="2743200" y="35052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5861" name="AutoShape 21"/>
          <p:cNvSpPr>
            <a:spLocks noChangeArrowheads="1"/>
          </p:cNvSpPr>
          <p:nvPr/>
        </p:nvSpPr>
        <p:spPr bwMode="auto">
          <a:xfrm flipH="1">
            <a:off x="2514600" y="4800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5862" name="Text Box 22"/>
          <p:cNvSpPr txBox="1">
            <a:spLocks noChangeArrowheads="1"/>
          </p:cNvSpPr>
          <p:nvPr/>
        </p:nvSpPr>
        <p:spPr bwMode="auto">
          <a:xfrm>
            <a:off x="2514600" y="5527675"/>
            <a:ext cx="2370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/>
              <a:t>PERMUTATION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30</a:t>
            </a:fld>
            <a:endParaRPr lang="fr-BE"/>
          </a:p>
        </p:txBody>
      </p:sp>
      <p:sp>
        <p:nvSpPr>
          <p:cNvPr id="12" name="Rectangle 24"/>
          <p:cNvSpPr>
            <a:spLocks noChangeArrowheads="1"/>
          </p:cNvSpPr>
          <p:nvPr/>
        </p:nvSpPr>
        <p:spPr bwMode="auto">
          <a:xfrm>
            <a:off x="228600" y="3581400"/>
            <a:ext cx="8519864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60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 optimisé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41988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884" name="AutoShape 20"/>
          <p:cNvSpPr>
            <a:spLocks noChangeArrowheads="1"/>
          </p:cNvSpPr>
          <p:nvPr/>
        </p:nvSpPr>
        <p:spPr bwMode="auto">
          <a:xfrm flipV="1">
            <a:off x="2743200" y="35052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6885" name="AutoShape 21"/>
          <p:cNvSpPr>
            <a:spLocks noChangeArrowheads="1"/>
          </p:cNvSpPr>
          <p:nvPr/>
        </p:nvSpPr>
        <p:spPr bwMode="auto">
          <a:xfrm flipH="1">
            <a:off x="2514600" y="4800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2514600" y="5527675"/>
            <a:ext cx="2370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/>
              <a:t>PERMUTATION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31</a:t>
            </a:fld>
            <a:endParaRPr lang="fr-BE"/>
          </a:p>
        </p:txBody>
      </p:sp>
      <p:sp>
        <p:nvSpPr>
          <p:cNvPr id="12" name="Rectangle 24"/>
          <p:cNvSpPr>
            <a:spLocks noChangeArrowheads="1"/>
          </p:cNvSpPr>
          <p:nvPr/>
        </p:nvSpPr>
        <p:spPr bwMode="auto">
          <a:xfrm>
            <a:off x="228600" y="3581400"/>
            <a:ext cx="8519864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560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 optimisé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43012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908" name="AutoShape 20"/>
          <p:cNvSpPr>
            <a:spLocks noChangeArrowheads="1"/>
          </p:cNvSpPr>
          <p:nvPr/>
        </p:nvSpPr>
        <p:spPr bwMode="auto">
          <a:xfrm>
            <a:off x="4419600" y="5181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7909" name="AutoShape 21"/>
          <p:cNvSpPr>
            <a:spLocks noChangeArrowheads="1"/>
          </p:cNvSpPr>
          <p:nvPr/>
        </p:nvSpPr>
        <p:spPr bwMode="auto">
          <a:xfrm flipH="1">
            <a:off x="4191000" y="5181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7910" name="Text Box 22"/>
          <p:cNvSpPr txBox="1">
            <a:spLocks noChangeArrowheads="1"/>
          </p:cNvSpPr>
          <p:nvPr/>
        </p:nvSpPr>
        <p:spPr bwMode="auto">
          <a:xfrm>
            <a:off x="4572000" y="5527675"/>
            <a:ext cx="1489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/>
              <a:t>5 &gt; 2 ? oui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32</a:t>
            </a:fld>
            <a:endParaRPr lang="fr-BE"/>
          </a:p>
        </p:txBody>
      </p:sp>
      <p:sp>
        <p:nvSpPr>
          <p:cNvPr id="12" name="Rectangle 24"/>
          <p:cNvSpPr>
            <a:spLocks noChangeArrowheads="1"/>
          </p:cNvSpPr>
          <p:nvPr/>
        </p:nvSpPr>
        <p:spPr bwMode="auto">
          <a:xfrm>
            <a:off x="228600" y="3581400"/>
            <a:ext cx="8519864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968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 optimisé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44036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932" name="AutoShape 20"/>
          <p:cNvSpPr>
            <a:spLocks noChangeArrowheads="1"/>
          </p:cNvSpPr>
          <p:nvPr/>
        </p:nvSpPr>
        <p:spPr bwMode="auto">
          <a:xfrm flipV="1">
            <a:off x="4487863" y="35052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8933" name="AutoShape 21"/>
          <p:cNvSpPr>
            <a:spLocks noChangeArrowheads="1"/>
          </p:cNvSpPr>
          <p:nvPr/>
        </p:nvSpPr>
        <p:spPr bwMode="auto">
          <a:xfrm flipH="1">
            <a:off x="4259263" y="4800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8934" name="Text Box 22"/>
          <p:cNvSpPr txBox="1">
            <a:spLocks noChangeArrowheads="1"/>
          </p:cNvSpPr>
          <p:nvPr/>
        </p:nvSpPr>
        <p:spPr bwMode="auto">
          <a:xfrm>
            <a:off x="4259263" y="5527675"/>
            <a:ext cx="2370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/>
              <a:t>PERMUTATION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33</a:t>
            </a:fld>
            <a:endParaRPr lang="fr-BE"/>
          </a:p>
        </p:txBody>
      </p:sp>
      <p:sp>
        <p:nvSpPr>
          <p:cNvPr id="12" name="Rectangle 24"/>
          <p:cNvSpPr>
            <a:spLocks noChangeArrowheads="1"/>
          </p:cNvSpPr>
          <p:nvPr/>
        </p:nvSpPr>
        <p:spPr bwMode="auto">
          <a:xfrm>
            <a:off x="228600" y="3581400"/>
            <a:ext cx="8519864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256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 optimisé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45060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956" name="AutoShape 20"/>
          <p:cNvSpPr>
            <a:spLocks noChangeArrowheads="1"/>
          </p:cNvSpPr>
          <p:nvPr/>
        </p:nvSpPr>
        <p:spPr bwMode="auto">
          <a:xfrm flipV="1">
            <a:off x="4495800" y="35052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9957" name="AutoShape 21"/>
          <p:cNvSpPr>
            <a:spLocks noChangeArrowheads="1"/>
          </p:cNvSpPr>
          <p:nvPr/>
        </p:nvSpPr>
        <p:spPr bwMode="auto">
          <a:xfrm flipH="1">
            <a:off x="4267200" y="4800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9958" name="Text Box 22"/>
          <p:cNvSpPr txBox="1">
            <a:spLocks noChangeArrowheads="1"/>
          </p:cNvSpPr>
          <p:nvPr/>
        </p:nvSpPr>
        <p:spPr bwMode="auto">
          <a:xfrm>
            <a:off x="4267200" y="5527675"/>
            <a:ext cx="2370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/>
              <a:t>PERMUTATION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34</a:t>
            </a:fld>
            <a:endParaRPr lang="fr-BE"/>
          </a:p>
        </p:txBody>
      </p:sp>
      <p:sp>
        <p:nvSpPr>
          <p:cNvPr id="12" name="Rectangle 24"/>
          <p:cNvSpPr>
            <a:spLocks noChangeArrowheads="1"/>
          </p:cNvSpPr>
          <p:nvPr/>
        </p:nvSpPr>
        <p:spPr bwMode="auto">
          <a:xfrm>
            <a:off x="228600" y="3581400"/>
            <a:ext cx="8519864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925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 optimisé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46084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0980" name="AutoShape 20"/>
          <p:cNvSpPr>
            <a:spLocks noChangeArrowheads="1"/>
          </p:cNvSpPr>
          <p:nvPr/>
        </p:nvSpPr>
        <p:spPr bwMode="auto">
          <a:xfrm>
            <a:off x="6172200" y="5181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0981" name="AutoShape 21"/>
          <p:cNvSpPr>
            <a:spLocks noChangeArrowheads="1"/>
          </p:cNvSpPr>
          <p:nvPr/>
        </p:nvSpPr>
        <p:spPr bwMode="auto">
          <a:xfrm flipH="1">
            <a:off x="5943600" y="5181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0982" name="Text Box 22"/>
          <p:cNvSpPr txBox="1">
            <a:spLocks noChangeArrowheads="1"/>
          </p:cNvSpPr>
          <p:nvPr/>
        </p:nvSpPr>
        <p:spPr bwMode="auto">
          <a:xfrm>
            <a:off x="6324600" y="5527675"/>
            <a:ext cx="1489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/>
              <a:t>5 &gt; 3 ? oui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35</a:t>
            </a:fld>
            <a:endParaRPr lang="fr-BE"/>
          </a:p>
        </p:txBody>
      </p:sp>
      <p:sp>
        <p:nvSpPr>
          <p:cNvPr id="12" name="Rectangle 24"/>
          <p:cNvSpPr>
            <a:spLocks noChangeArrowheads="1"/>
          </p:cNvSpPr>
          <p:nvPr/>
        </p:nvSpPr>
        <p:spPr bwMode="auto">
          <a:xfrm>
            <a:off x="228600" y="3581400"/>
            <a:ext cx="8519864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083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 optimisé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47108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004" name="AutoShape 20"/>
          <p:cNvSpPr>
            <a:spLocks noChangeArrowheads="1"/>
          </p:cNvSpPr>
          <p:nvPr/>
        </p:nvSpPr>
        <p:spPr bwMode="auto">
          <a:xfrm flipV="1">
            <a:off x="6088063" y="35052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2005" name="AutoShape 21"/>
          <p:cNvSpPr>
            <a:spLocks noChangeArrowheads="1"/>
          </p:cNvSpPr>
          <p:nvPr/>
        </p:nvSpPr>
        <p:spPr bwMode="auto">
          <a:xfrm flipH="1">
            <a:off x="5859463" y="4800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2006" name="Text Box 22"/>
          <p:cNvSpPr txBox="1">
            <a:spLocks noChangeArrowheads="1"/>
          </p:cNvSpPr>
          <p:nvPr/>
        </p:nvSpPr>
        <p:spPr bwMode="auto">
          <a:xfrm>
            <a:off x="5859463" y="5527675"/>
            <a:ext cx="2370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/>
              <a:t>PERMUTATION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36</a:t>
            </a:fld>
            <a:endParaRPr lang="fr-BE"/>
          </a:p>
        </p:txBody>
      </p:sp>
      <p:sp>
        <p:nvSpPr>
          <p:cNvPr id="12" name="Rectangle 24"/>
          <p:cNvSpPr>
            <a:spLocks noChangeArrowheads="1"/>
          </p:cNvSpPr>
          <p:nvPr/>
        </p:nvSpPr>
        <p:spPr bwMode="auto">
          <a:xfrm>
            <a:off x="228600" y="3581400"/>
            <a:ext cx="8519864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118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 optimisé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48132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3028" name="AutoShape 20"/>
          <p:cNvSpPr>
            <a:spLocks noChangeArrowheads="1"/>
          </p:cNvSpPr>
          <p:nvPr/>
        </p:nvSpPr>
        <p:spPr bwMode="auto">
          <a:xfrm flipV="1">
            <a:off x="6088063" y="35052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3029" name="AutoShape 21"/>
          <p:cNvSpPr>
            <a:spLocks noChangeArrowheads="1"/>
          </p:cNvSpPr>
          <p:nvPr/>
        </p:nvSpPr>
        <p:spPr bwMode="auto">
          <a:xfrm flipH="1">
            <a:off x="5859463" y="4800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3030" name="Text Box 22"/>
          <p:cNvSpPr txBox="1">
            <a:spLocks noChangeArrowheads="1"/>
          </p:cNvSpPr>
          <p:nvPr/>
        </p:nvSpPr>
        <p:spPr bwMode="auto">
          <a:xfrm>
            <a:off x="5859463" y="5527675"/>
            <a:ext cx="2370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/>
              <a:t>PERMUTATION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37</a:t>
            </a:fld>
            <a:endParaRPr lang="fr-BE"/>
          </a:p>
        </p:txBody>
      </p:sp>
      <p:sp>
        <p:nvSpPr>
          <p:cNvPr id="12" name="Rectangle 24"/>
          <p:cNvSpPr>
            <a:spLocks noChangeArrowheads="1"/>
          </p:cNvSpPr>
          <p:nvPr/>
        </p:nvSpPr>
        <p:spPr bwMode="auto">
          <a:xfrm>
            <a:off x="228600" y="3581400"/>
            <a:ext cx="8519864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057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 optimisé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49156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4052" name="Text Box 20"/>
          <p:cNvSpPr txBox="1">
            <a:spLocks noChangeArrowheads="1"/>
          </p:cNvSpPr>
          <p:nvPr/>
        </p:nvSpPr>
        <p:spPr bwMode="auto">
          <a:xfrm>
            <a:off x="1981200" y="5410200"/>
            <a:ext cx="5867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 b="1" dirty="0"/>
              <a:t>La valeur la plus grande est remontée... On est </a:t>
            </a:r>
            <a:r>
              <a:rPr lang="fr-FR" b="1" dirty="0" smtClean="0"/>
              <a:t>sûr </a:t>
            </a:r>
            <a:r>
              <a:rPr lang="fr-FR" b="1" dirty="0"/>
              <a:t>de ne plus </a:t>
            </a:r>
            <a:r>
              <a:rPr lang="fr-FR" b="1" dirty="0" smtClean="0"/>
              <a:t>devoir </a:t>
            </a:r>
            <a:r>
              <a:rPr lang="fr-FR" b="1" dirty="0"/>
              <a:t>la comparer </a:t>
            </a:r>
          </a:p>
        </p:txBody>
      </p:sp>
      <p:sp>
        <p:nvSpPr>
          <p:cNvPr id="44054" name="Rectangle 24"/>
          <p:cNvSpPr>
            <a:spLocks noChangeArrowheads="1"/>
          </p:cNvSpPr>
          <p:nvPr/>
        </p:nvSpPr>
        <p:spPr bwMode="auto">
          <a:xfrm>
            <a:off x="228600" y="3581400"/>
            <a:ext cx="6934200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38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3169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 optimisé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50180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5076" name="AutoShape 20"/>
          <p:cNvSpPr>
            <a:spLocks noChangeArrowheads="1"/>
          </p:cNvSpPr>
          <p:nvPr/>
        </p:nvSpPr>
        <p:spPr bwMode="auto">
          <a:xfrm>
            <a:off x="1143000" y="5181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5077" name="AutoShape 21"/>
          <p:cNvSpPr>
            <a:spLocks noChangeArrowheads="1"/>
          </p:cNvSpPr>
          <p:nvPr/>
        </p:nvSpPr>
        <p:spPr bwMode="auto">
          <a:xfrm flipH="1">
            <a:off x="914400" y="5181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5078" name="Text Box 22"/>
          <p:cNvSpPr txBox="1">
            <a:spLocks noChangeArrowheads="1"/>
          </p:cNvSpPr>
          <p:nvPr/>
        </p:nvSpPr>
        <p:spPr bwMode="auto">
          <a:xfrm>
            <a:off x="1295400" y="5527675"/>
            <a:ext cx="1557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/>
              <a:t>1 &gt; 4 ? non</a:t>
            </a:r>
          </a:p>
        </p:txBody>
      </p:sp>
      <p:sp>
        <p:nvSpPr>
          <p:cNvPr id="45080" name="Rectangle 26"/>
          <p:cNvSpPr>
            <a:spLocks noChangeArrowheads="1"/>
          </p:cNvSpPr>
          <p:nvPr/>
        </p:nvSpPr>
        <p:spPr bwMode="auto">
          <a:xfrm>
            <a:off x="228600" y="3581400"/>
            <a:ext cx="6934200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39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0188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7172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64" name="AutoShape 20"/>
          <p:cNvSpPr>
            <a:spLocks noChangeArrowheads="1"/>
          </p:cNvSpPr>
          <p:nvPr/>
        </p:nvSpPr>
        <p:spPr bwMode="auto">
          <a:xfrm flipV="1">
            <a:off x="2743200" y="35052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165" name="AutoShape 21"/>
          <p:cNvSpPr>
            <a:spLocks noChangeArrowheads="1"/>
          </p:cNvSpPr>
          <p:nvPr/>
        </p:nvSpPr>
        <p:spPr bwMode="auto">
          <a:xfrm flipH="1">
            <a:off x="2514600" y="4800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2514600" y="5527675"/>
            <a:ext cx="2370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/>
              <a:t>PERMUTATION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4</a:t>
            </a:fld>
            <a:endParaRPr lang="fr-BE"/>
          </a:p>
        </p:txBody>
      </p:sp>
      <p:sp>
        <p:nvSpPr>
          <p:cNvPr id="12" name="Rectangle 24"/>
          <p:cNvSpPr>
            <a:spLocks noChangeArrowheads="1"/>
          </p:cNvSpPr>
          <p:nvPr/>
        </p:nvSpPr>
        <p:spPr bwMode="auto">
          <a:xfrm>
            <a:off x="228600" y="3581400"/>
            <a:ext cx="8519864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325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 optimisé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51204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6100" name="AutoShape 20"/>
          <p:cNvSpPr>
            <a:spLocks noChangeArrowheads="1"/>
          </p:cNvSpPr>
          <p:nvPr/>
        </p:nvSpPr>
        <p:spPr bwMode="auto">
          <a:xfrm>
            <a:off x="2743200" y="5181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6101" name="AutoShape 21"/>
          <p:cNvSpPr>
            <a:spLocks noChangeArrowheads="1"/>
          </p:cNvSpPr>
          <p:nvPr/>
        </p:nvSpPr>
        <p:spPr bwMode="auto">
          <a:xfrm flipH="1">
            <a:off x="2514600" y="5181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6102" name="Text Box 22"/>
          <p:cNvSpPr txBox="1">
            <a:spLocks noChangeArrowheads="1"/>
          </p:cNvSpPr>
          <p:nvPr/>
        </p:nvSpPr>
        <p:spPr bwMode="auto">
          <a:xfrm>
            <a:off x="2895600" y="5527675"/>
            <a:ext cx="1489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/>
              <a:t>4 &gt; 2 ? oui</a:t>
            </a:r>
          </a:p>
        </p:txBody>
      </p:sp>
      <p:sp>
        <p:nvSpPr>
          <p:cNvPr id="46104" name="Rectangle 26"/>
          <p:cNvSpPr>
            <a:spLocks noChangeArrowheads="1"/>
          </p:cNvSpPr>
          <p:nvPr/>
        </p:nvSpPr>
        <p:spPr bwMode="auto">
          <a:xfrm>
            <a:off x="228600" y="3581400"/>
            <a:ext cx="6934200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40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1763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 optimisé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52228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7124" name="AutoShape 20"/>
          <p:cNvSpPr>
            <a:spLocks noChangeArrowheads="1"/>
          </p:cNvSpPr>
          <p:nvPr/>
        </p:nvSpPr>
        <p:spPr bwMode="auto">
          <a:xfrm flipV="1">
            <a:off x="2743200" y="35052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7125" name="AutoShape 21"/>
          <p:cNvSpPr>
            <a:spLocks noChangeArrowheads="1"/>
          </p:cNvSpPr>
          <p:nvPr/>
        </p:nvSpPr>
        <p:spPr bwMode="auto">
          <a:xfrm flipH="1">
            <a:off x="2514600" y="4800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7126" name="Text Box 22"/>
          <p:cNvSpPr txBox="1">
            <a:spLocks noChangeArrowheads="1"/>
          </p:cNvSpPr>
          <p:nvPr/>
        </p:nvSpPr>
        <p:spPr bwMode="auto">
          <a:xfrm>
            <a:off x="2514600" y="5527675"/>
            <a:ext cx="2370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/>
              <a:t>PERMUTATION</a:t>
            </a:r>
          </a:p>
        </p:txBody>
      </p:sp>
      <p:sp>
        <p:nvSpPr>
          <p:cNvPr id="47128" name="Rectangle 26"/>
          <p:cNvSpPr>
            <a:spLocks noChangeArrowheads="1"/>
          </p:cNvSpPr>
          <p:nvPr/>
        </p:nvSpPr>
        <p:spPr bwMode="auto">
          <a:xfrm>
            <a:off x="228600" y="3581400"/>
            <a:ext cx="6934200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41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1502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 optimisé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53252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148" name="AutoShape 20"/>
          <p:cNvSpPr>
            <a:spLocks noChangeArrowheads="1"/>
          </p:cNvSpPr>
          <p:nvPr/>
        </p:nvSpPr>
        <p:spPr bwMode="auto">
          <a:xfrm flipV="1">
            <a:off x="2743200" y="35052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8149" name="AutoShape 21"/>
          <p:cNvSpPr>
            <a:spLocks noChangeArrowheads="1"/>
          </p:cNvSpPr>
          <p:nvPr/>
        </p:nvSpPr>
        <p:spPr bwMode="auto">
          <a:xfrm flipH="1">
            <a:off x="2514600" y="4800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8150" name="Text Box 22"/>
          <p:cNvSpPr txBox="1">
            <a:spLocks noChangeArrowheads="1"/>
          </p:cNvSpPr>
          <p:nvPr/>
        </p:nvSpPr>
        <p:spPr bwMode="auto">
          <a:xfrm>
            <a:off x="2514600" y="5527675"/>
            <a:ext cx="2370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/>
              <a:t>PERMUTATION</a:t>
            </a:r>
          </a:p>
        </p:txBody>
      </p:sp>
      <p:sp>
        <p:nvSpPr>
          <p:cNvPr id="48152" name="Rectangle 26"/>
          <p:cNvSpPr>
            <a:spLocks noChangeArrowheads="1"/>
          </p:cNvSpPr>
          <p:nvPr/>
        </p:nvSpPr>
        <p:spPr bwMode="auto">
          <a:xfrm>
            <a:off x="228600" y="3581400"/>
            <a:ext cx="6934200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42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1880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 optimisé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54276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9172" name="AutoShape 20"/>
          <p:cNvSpPr>
            <a:spLocks noChangeArrowheads="1"/>
          </p:cNvSpPr>
          <p:nvPr/>
        </p:nvSpPr>
        <p:spPr bwMode="auto">
          <a:xfrm>
            <a:off x="4419600" y="5181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9173" name="AutoShape 21"/>
          <p:cNvSpPr>
            <a:spLocks noChangeArrowheads="1"/>
          </p:cNvSpPr>
          <p:nvPr/>
        </p:nvSpPr>
        <p:spPr bwMode="auto">
          <a:xfrm flipH="1">
            <a:off x="4191000" y="5181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9174" name="Text Box 22"/>
          <p:cNvSpPr txBox="1">
            <a:spLocks noChangeArrowheads="1"/>
          </p:cNvSpPr>
          <p:nvPr/>
        </p:nvSpPr>
        <p:spPr bwMode="auto">
          <a:xfrm>
            <a:off x="4572000" y="5527675"/>
            <a:ext cx="1489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/>
              <a:t>4 &gt; 3 ? oui</a:t>
            </a:r>
          </a:p>
        </p:txBody>
      </p:sp>
      <p:sp>
        <p:nvSpPr>
          <p:cNvPr id="49176" name="Rectangle 26"/>
          <p:cNvSpPr>
            <a:spLocks noChangeArrowheads="1"/>
          </p:cNvSpPr>
          <p:nvPr/>
        </p:nvSpPr>
        <p:spPr bwMode="auto">
          <a:xfrm>
            <a:off x="228600" y="3581400"/>
            <a:ext cx="6934200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43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3420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 optimisé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55300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0196" name="AutoShape 20"/>
          <p:cNvSpPr>
            <a:spLocks noChangeArrowheads="1"/>
          </p:cNvSpPr>
          <p:nvPr/>
        </p:nvSpPr>
        <p:spPr bwMode="auto">
          <a:xfrm flipV="1">
            <a:off x="4487863" y="35052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0197" name="AutoShape 21"/>
          <p:cNvSpPr>
            <a:spLocks noChangeArrowheads="1"/>
          </p:cNvSpPr>
          <p:nvPr/>
        </p:nvSpPr>
        <p:spPr bwMode="auto">
          <a:xfrm flipH="1">
            <a:off x="4259263" y="4800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0198" name="Text Box 22"/>
          <p:cNvSpPr txBox="1">
            <a:spLocks noChangeArrowheads="1"/>
          </p:cNvSpPr>
          <p:nvPr/>
        </p:nvSpPr>
        <p:spPr bwMode="auto">
          <a:xfrm>
            <a:off x="4259263" y="5527675"/>
            <a:ext cx="2370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/>
              <a:t>PERMUTATION</a:t>
            </a:r>
          </a:p>
        </p:txBody>
      </p:sp>
      <p:sp>
        <p:nvSpPr>
          <p:cNvPr id="50200" name="Rectangle 26"/>
          <p:cNvSpPr>
            <a:spLocks noChangeArrowheads="1"/>
          </p:cNvSpPr>
          <p:nvPr/>
        </p:nvSpPr>
        <p:spPr bwMode="auto">
          <a:xfrm>
            <a:off x="228600" y="3581400"/>
            <a:ext cx="6934200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44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4310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 optimisé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56324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220" name="AutoShape 20"/>
          <p:cNvSpPr>
            <a:spLocks noChangeArrowheads="1"/>
          </p:cNvSpPr>
          <p:nvPr/>
        </p:nvSpPr>
        <p:spPr bwMode="auto">
          <a:xfrm flipV="1">
            <a:off x="4495800" y="35052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1221" name="AutoShape 21"/>
          <p:cNvSpPr>
            <a:spLocks noChangeArrowheads="1"/>
          </p:cNvSpPr>
          <p:nvPr/>
        </p:nvSpPr>
        <p:spPr bwMode="auto">
          <a:xfrm flipH="1">
            <a:off x="4267200" y="4800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1222" name="Text Box 22"/>
          <p:cNvSpPr txBox="1">
            <a:spLocks noChangeArrowheads="1"/>
          </p:cNvSpPr>
          <p:nvPr/>
        </p:nvSpPr>
        <p:spPr bwMode="auto">
          <a:xfrm>
            <a:off x="4267200" y="5527675"/>
            <a:ext cx="2370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/>
              <a:t>PERMUTATION</a:t>
            </a:r>
          </a:p>
        </p:txBody>
      </p:sp>
      <p:sp>
        <p:nvSpPr>
          <p:cNvPr id="51224" name="Rectangle 26"/>
          <p:cNvSpPr>
            <a:spLocks noChangeArrowheads="1"/>
          </p:cNvSpPr>
          <p:nvPr/>
        </p:nvSpPr>
        <p:spPr bwMode="auto">
          <a:xfrm>
            <a:off x="228600" y="3581400"/>
            <a:ext cx="6934200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45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2279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 optimisé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57348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245" name="Rectangle 26"/>
          <p:cNvSpPr>
            <a:spLocks noChangeArrowheads="1"/>
          </p:cNvSpPr>
          <p:nvPr/>
        </p:nvSpPr>
        <p:spPr bwMode="auto">
          <a:xfrm>
            <a:off x="228600" y="3581400"/>
            <a:ext cx="6934200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46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00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 optimisé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58372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268" name="Text Box 20"/>
          <p:cNvSpPr txBox="1">
            <a:spLocks noChangeArrowheads="1"/>
          </p:cNvSpPr>
          <p:nvPr/>
        </p:nvSpPr>
        <p:spPr bwMode="auto">
          <a:xfrm>
            <a:off x="1981200" y="5410200"/>
            <a:ext cx="5867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 b="1"/>
              <a:t>On a effectué des permutations : il faut encore effectuer un passage pour vérifier que tout est trié</a:t>
            </a:r>
          </a:p>
        </p:txBody>
      </p:sp>
      <p:sp>
        <p:nvSpPr>
          <p:cNvPr id="53270" name="Rectangle 26"/>
          <p:cNvSpPr>
            <a:spLocks noChangeArrowheads="1"/>
          </p:cNvSpPr>
          <p:nvPr/>
        </p:nvSpPr>
        <p:spPr bwMode="auto">
          <a:xfrm>
            <a:off x="228600" y="3581400"/>
            <a:ext cx="5257800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47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2181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 optimisé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59396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4293" name="AutoShape 21"/>
          <p:cNvSpPr>
            <a:spLocks noChangeArrowheads="1"/>
          </p:cNvSpPr>
          <p:nvPr/>
        </p:nvSpPr>
        <p:spPr bwMode="auto">
          <a:xfrm>
            <a:off x="1143000" y="5181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4294" name="AutoShape 22"/>
          <p:cNvSpPr>
            <a:spLocks noChangeArrowheads="1"/>
          </p:cNvSpPr>
          <p:nvPr/>
        </p:nvSpPr>
        <p:spPr bwMode="auto">
          <a:xfrm flipH="1">
            <a:off x="914400" y="5181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4295" name="Text Box 23"/>
          <p:cNvSpPr txBox="1">
            <a:spLocks noChangeArrowheads="1"/>
          </p:cNvSpPr>
          <p:nvPr/>
        </p:nvSpPr>
        <p:spPr bwMode="auto">
          <a:xfrm>
            <a:off x="1295400" y="5527675"/>
            <a:ext cx="1557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/>
              <a:t>1 &gt; 2 ? non</a:t>
            </a:r>
          </a:p>
        </p:txBody>
      </p:sp>
      <p:sp>
        <p:nvSpPr>
          <p:cNvPr id="54296" name="Rectangle 28"/>
          <p:cNvSpPr>
            <a:spLocks noChangeArrowheads="1"/>
          </p:cNvSpPr>
          <p:nvPr/>
        </p:nvSpPr>
        <p:spPr bwMode="auto">
          <a:xfrm>
            <a:off x="228600" y="3581400"/>
            <a:ext cx="5257800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48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3591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 optimisé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60420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5317" name="AutoShape 21"/>
          <p:cNvSpPr>
            <a:spLocks noChangeArrowheads="1"/>
          </p:cNvSpPr>
          <p:nvPr/>
        </p:nvSpPr>
        <p:spPr bwMode="auto">
          <a:xfrm>
            <a:off x="2895600" y="5181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5318" name="AutoShape 22"/>
          <p:cNvSpPr>
            <a:spLocks noChangeArrowheads="1"/>
          </p:cNvSpPr>
          <p:nvPr/>
        </p:nvSpPr>
        <p:spPr bwMode="auto">
          <a:xfrm flipH="1">
            <a:off x="2667000" y="5181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5319" name="Text Box 23"/>
          <p:cNvSpPr txBox="1">
            <a:spLocks noChangeArrowheads="1"/>
          </p:cNvSpPr>
          <p:nvPr/>
        </p:nvSpPr>
        <p:spPr bwMode="auto">
          <a:xfrm>
            <a:off x="3048000" y="5527675"/>
            <a:ext cx="1557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/>
              <a:t>2 &gt; 3 ? non</a:t>
            </a:r>
          </a:p>
        </p:txBody>
      </p:sp>
      <p:sp>
        <p:nvSpPr>
          <p:cNvPr id="55320" name="Rectangle 28"/>
          <p:cNvSpPr>
            <a:spLocks noChangeArrowheads="1"/>
          </p:cNvSpPr>
          <p:nvPr/>
        </p:nvSpPr>
        <p:spPr bwMode="auto">
          <a:xfrm>
            <a:off x="228600" y="3581400"/>
            <a:ext cx="5257800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49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2630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8196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88" name="AutoShape 20"/>
          <p:cNvSpPr>
            <a:spLocks noChangeArrowheads="1"/>
          </p:cNvSpPr>
          <p:nvPr/>
        </p:nvSpPr>
        <p:spPr bwMode="auto">
          <a:xfrm flipV="1">
            <a:off x="2743200" y="35052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189" name="AutoShape 21"/>
          <p:cNvSpPr>
            <a:spLocks noChangeArrowheads="1"/>
          </p:cNvSpPr>
          <p:nvPr/>
        </p:nvSpPr>
        <p:spPr bwMode="auto">
          <a:xfrm flipH="1">
            <a:off x="2514600" y="4800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2514600" y="5527675"/>
            <a:ext cx="2370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/>
              <a:t>PERMUTATION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5</a:t>
            </a:fld>
            <a:endParaRPr lang="fr-BE"/>
          </a:p>
        </p:txBody>
      </p:sp>
      <p:sp>
        <p:nvSpPr>
          <p:cNvPr id="12" name="Rectangle 24"/>
          <p:cNvSpPr>
            <a:spLocks noChangeArrowheads="1"/>
          </p:cNvSpPr>
          <p:nvPr/>
        </p:nvSpPr>
        <p:spPr bwMode="auto">
          <a:xfrm>
            <a:off x="228600" y="3581400"/>
            <a:ext cx="8519864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204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 optimisé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61444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6341" name="Text Box 23"/>
          <p:cNvSpPr txBox="1">
            <a:spLocks noChangeArrowheads="1"/>
          </p:cNvSpPr>
          <p:nvPr/>
        </p:nvSpPr>
        <p:spPr bwMode="auto">
          <a:xfrm>
            <a:off x="4572000" y="5410200"/>
            <a:ext cx="2009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/>
              <a:t>C’est terminé !</a:t>
            </a:r>
          </a:p>
        </p:txBody>
      </p:sp>
      <p:sp>
        <p:nvSpPr>
          <p:cNvPr id="56342" name="Rectangle 28"/>
          <p:cNvSpPr>
            <a:spLocks noChangeArrowheads="1"/>
          </p:cNvSpPr>
          <p:nvPr/>
        </p:nvSpPr>
        <p:spPr bwMode="auto">
          <a:xfrm>
            <a:off x="228600" y="3581400"/>
            <a:ext cx="5257800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6343" name="Text Box 29"/>
          <p:cNvSpPr txBox="1">
            <a:spLocks noChangeArrowheads="1"/>
          </p:cNvSpPr>
          <p:nvPr/>
        </p:nvSpPr>
        <p:spPr bwMode="auto">
          <a:xfrm>
            <a:off x="1524000" y="5867400"/>
            <a:ext cx="5867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 b="1"/>
              <a:t>Aucune permutation n’ a dû être réalisée : les éléments sont triés ! 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50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3822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9220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12" name="AutoShape 20"/>
          <p:cNvSpPr>
            <a:spLocks noChangeArrowheads="1"/>
          </p:cNvSpPr>
          <p:nvPr/>
        </p:nvSpPr>
        <p:spPr bwMode="auto">
          <a:xfrm>
            <a:off x="4419600" y="5181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213" name="AutoShape 21"/>
          <p:cNvSpPr>
            <a:spLocks noChangeArrowheads="1"/>
          </p:cNvSpPr>
          <p:nvPr/>
        </p:nvSpPr>
        <p:spPr bwMode="auto">
          <a:xfrm flipH="1">
            <a:off x="4191000" y="5181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4572000" y="5527675"/>
            <a:ext cx="1489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/>
              <a:t>5 &gt; 2 ? oui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6</a:t>
            </a:fld>
            <a:endParaRPr lang="fr-BE"/>
          </a:p>
        </p:txBody>
      </p:sp>
      <p:sp>
        <p:nvSpPr>
          <p:cNvPr id="12" name="Rectangle 24"/>
          <p:cNvSpPr>
            <a:spLocks noChangeArrowheads="1"/>
          </p:cNvSpPr>
          <p:nvPr/>
        </p:nvSpPr>
        <p:spPr bwMode="auto">
          <a:xfrm>
            <a:off x="228600" y="3581400"/>
            <a:ext cx="8519864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175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10244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36" name="AutoShape 20"/>
          <p:cNvSpPr>
            <a:spLocks noChangeArrowheads="1"/>
          </p:cNvSpPr>
          <p:nvPr/>
        </p:nvSpPr>
        <p:spPr bwMode="auto">
          <a:xfrm flipV="1">
            <a:off x="4487863" y="35052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237" name="AutoShape 21"/>
          <p:cNvSpPr>
            <a:spLocks noChangeArrowheads="1"/>
          </p:cNvSpPr>
          <p:nvPr/>
        </p:nvSpPr>
        <p:spPr bwMode="auto">
          <a:xfrm flipH="1">
            <a:off x="4259263" y="4800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4259263" y="5527675"/>
            <a:ext cx="2370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/>
              <a:t>PERMUTATION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7</a:t>
            </a:fld>
            <a:endParaRPr lang="fr-BE"/>
          </a:p>
        </p:txBody>
      </p:sp>
      <p:sp>
        <p:nvSpPr>
          <p:cNvPr id="12" name="Rectangle 24"/>
          <p:cNvSpPr>
            <a:spLocks noChangeArrowheads="1"/>
          </p:cNvSpPr>
          <p:nvPr/>
        </p:nvSpPr>
        <p:spPr bwMode="auto">
          <a:xfrm>
            <a:off x="228600" y="3581400"/>
            <a:ext cx="8519864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149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11268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0" name="AutoShape 20"/>
          <p:cNvSpPr>
            <a:spLocks noChangeArrowheads="1"/>
          </p:cNvSpPr>
          <p:nvPr/>
        </p:nvSpPr>
        <p:spPr bwMode="auto">
          <a:xfrm flipV="1">
            <a:off x="4495800" y="35052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0261" name="AutoShape 21"/>
          <p:cNvSpPr>
            <a:spLocks noChangeArrowheads="1"/>
          </p:cNvSpPr>
          <p:nvPr/>
        </p:nvSpPr>
        <p:spPr bwMode="auto">
          <a:xfrm flipH="1">
            <a:off x="4267200" y="4800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4267200" y="5527675"/>
            <a:ext cx="2370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/>
              <a:t>PERMUTATION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8</a:t>
            </a:fld>
            <a:endParaRPr lang="fr-BE"/>
          </a:p>
        </p:txBody>
      </p:sp>
      <p:sp>
        <p:nvSpPr>
          <p:cNvPr id="12" name="Rectangle 24"/>
          <p:cNvSpPr>
            <a:spLocks noChangeArrowheads="1"/>
          </p:cNvSpPr>
          <p:nvPr/>
        </p:nvSpPr>
        <p:spPr bwMode="auto">
          <a:xfrm>
            <a:off x="228600" y="3581400"/>
            <a:ext cx="8519864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952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Tri « </a:t>
            </a:r>
            <a:r>
              <a:rPr lang="fr-FR" dirty="0" smtClean="0"/>
              <a:t>à bulles</a:t>
            </a:r>
            <a:r>
              <a:rPr lang="fr-FR" dirty="0" smtClean="0"/>
              <a:t> »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Fait remonter progressivement les éléments les plus grands vers le haut de la liste</a:t>
            </a:r>
          </a:p>
        </p:txBody>
      </p:sp>
      <p:graphicFrame>
        <p:nvGraphicFramePr>
          <p:cNvPr id="14340" name="Group 4"/>
          <p:cNvGraphicFramePr>
            <a:graphicFrameLocks noGrp="1"/>
          </p:cNvGraphicFramePr>
          <p:nvPr/>
        </p:nvGraphicFramePr>
        <p:xfrm>
          <a:off x="381000" y="3733800"/>
          <a:ext cx="8305800" cy="1346200"/>
        </p:xfrm>
        <a:graphic>
          <a:graphicData uri="http://schemas.openxmlformats.org/drawingml/2006/table">
            <a:tbl>
              <a:tblPr/>
              <a:tblGrid>
                <a:gridCol w="1660525"/>
                <a:gridCol w="1662113"/>
                <a:gridCol w="1660525"/>
                <a:gridCol w="1662112"/>
                <a:gridCol w="16605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84" name="AutoShape 20"/>
          <p:cNvSpPr>
            <a:spLocks noChangeArrowheads="1"/>
          </p:cNvSpPr>
          <p:nvPr/>
        </p:nvSpPr>
        <p:spPr bwMode="auto">
          <a:xfrm>
            <a:off x="6172200" y="5181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285" name="AutoShape 21"/>
          <p:cNvSpPr>
            <a:spLocks noChangeArrowheads="1"/>
          </p:cNvSpPr>
          <p:nvPr/>
        </p:nvSpPr>
        <p:spPr bwMode="auto">
          <a:xfrm flipH="1">
            <a:off x="5943600" y="5181600"/>
            <a:ext cx="2057400" cy="381000"/>
          </a:xfrm>
          <a:prstGeom prst="curvedUpArrow">
            <a:avLst>
              <a:gd name="adj1" fmla="val 3200"/>
              <a:gd name="adj2" fmla="val 1112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6324600" y="5527675"/>
            <a:ext cx="1489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fr-FR"/>
              <a:t>5 &gt; 3 ? oui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Algorithmique - Programmation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Algorithme de tri - Tri à bulles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67D97-1922-46A4-BE08-F6C6235F8B69}" type="slidenum">
              <a:rPr lang="fr-BE" smtClean="0"/>
              <a:pPr>
                <a:defRPr/>
              </a:pPr>
              <a:t>9</a:t>
            </a:fld>
            <a:endParaRPr lang="fr-BE"/>
          </a:p>
        </p:txBody>
      </p:sp>
      <p:sp>
        <p:nvSpPr>
          <p:cNvPr id="12" name="Rectangle 24"/>
          <p:cNvSpPr>
            <a:spLocks noChangeArrowheads="1"/>
          </p:cNvSpPr>
          <p:nvPr/>
        </p:nvSpPr>
        <p:spPr bwMode="auto">
          <a:xfrm>
            <a:off x="228600" y="3581400"/>
            <a:ext cx="8519864" cy="1676400"/>
          </a:xfrm>
          <a:prstGeom prst="rect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991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1786</Words>
  <Application>Microsoft Office PowerPoint</Application>
  <PresentationFormat>Affichage à l'écran (4:3)</PresentationFormat>
  <Paragraphs>536</Paragraphs>
  <Slides>50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50</vt:i4>
      </vt:variant>
    </vt:vector>
  </HeadingPairs>
  <TitlesOfParts>
    <vt:vector size="51" baseType="lpstr">
      <vt:lpstr>Thème Office</vt:lpstr>
      <vt:lpstr>Tri « à bulles »</vt:lpstr>
      <vt:lpstr>Tri « à bulles »</vt:lpstr>
      <vt:lpstr>Tri « à bulles »</vt:lpstr>
      <vt:lpstr>Tri « à bulles »</vt:lpstr>
      <vt:lpstr>Tri « à bulles »</vt:lpstr>
      <vt:lpstr>Tri « à bulles »</vt:lpstr>
      <vt:lpstr>Tri « à bulles »</vt:lpstr>
      <vt:lpstr>Tri « à bulles »</vt:lpstr>
      <vt:lpstr>Tri « à bulles »</vt:lpstr>
      <vt:lpstr>Tri « à bulles »</vt:lpstr>
      <vt:lpstr>Tri « à bulles »</vt:lpstr>
      <vt:lpstr>Tri « à bulles »</vt:lpstr>
      <vt:lpstr>Tri « à bulles »</vt:lpstr>
      <vt:lpstr>Tri « à bulles »</vt:lpstr>
      <vt:lpstr>Tri « à bulles»</vt:lpstr>
      <vt:lpstr>Tri « à bulles »</vt:lpstr>
      <vt:lpstr>Tri « à bulles »</vt:lpstr>
      <vt:lpstr>Tri « à bulles »</vt:lpstr>
      <vt:lpstr>Tri « à bulles »</vt:lpstr>
      <vt:lpstr>Tri « à bulles »</vt:lpstr>
      <vt:lpstr>Tri « à bulles »</vt:lpstr>
      <vt:lpstr>Tri « à bulles »</vt:lpstr>
      <vt:lpstr>Tri « à bulles »</vt:lpstr>
      <vt:lpstr>Tri « à bulles »</vt:lpstr>
      <vt:lpstr>Tri « à bulles »</vt:lpstr>
      <vt:lpstr>Tri « à bulles »</vt:lpstr>
      <vt:lpstr>Tri « bulle » optimisé</vt:lpstr>
      <vt:lpstr>Tri « à bulles » optimisé</vt:lpstr>
      <vt:lpstr>Tri « à bulles » optimisé</vt:lpstr>
      <vt:lpstr>Tri « à bulles » optimisé</vt:lpstr>
      <vt:lpstr>Tri « à bulles » optimisé</vt:lpstr>
      <vt:lpstr>Tri « à bulles » optimisé</vt:lpstr>
      <vt:lpstr>Tri « à bulles » optimisé</vt:lpstr>
      <vt:lpstr>Tri « à bulles » optimisé</vt:lpstr>
      <vt:lpstr>Tri « à bulles » optimisé</vt:lpstr>
      <vt:lpstr>Tri « à bulles » optimisé</vt:lpstr>
      <vt:lpstr>Tri « à bulles » optimisé</vt:lpstr>
      <vt:lpstr>Tri « à bulles » optimisé</vt:lpstr>
      <vt:lpstr>Tri « à bulles » optimisé</vt:lpstr>
      <vt:lpstr>Tri « à bulles » optimisé</vt:lpstr>
      <vt:lpstr>Tri « à bulles » optimisé</vt:lpstr>
      <vt:lpstr>Tri « à bulles » optimisé</vt:lpstr>
      <vt:lpstr>Tri « à bulles » optimisé</vt:lpstr>
      <vt:lpstr>Tri « à bulles » optimisé</vt:lpstr>
      <vt:lpstr>Tri « à bulles » optimisé</vt:lpstr>
      <vt:lpstr>Tri « à bulles » optimisé</vt:lpstr>
      <vt:lpstr>Tri « à bulles » optimisé</vt:lpstr>
      <vt:lpstr>Tri « à bulles » optimisé</vt:lpstr>
      <vt:lpstr>Tri « à bulles » optimisé</vt:lpstr>
      <vt:lpstr>Tri « à bulles » optimisé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 « bulle »</dc:title>
  <dc:creator>moi</dc:creator>
  <cp:lastModifiedBy>moi</cp:lastModifiedBy>
  <cp:revision>3</cp:revision>
  <cp:lastPrinted>2016-04-18T05:35:25Z</cp:lastPrinted>
  <dcterms:created xsi:type="dcterms:W3CDTF">2016-04-18T05:22:03Z</dcterms:created>
  <dcterms:modified xsi:type="dcterms:W3CDTF">2017-03-10T10:28:45Z</dcterms:modified>
</cp:coreProperties>
</file>