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47" d="100"/>
          <a:sy n="47" d="100"/>
        </p:scale>
        <p:origin x="-128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7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23950-5E6A-4199-B489-F3EC0BCC5979}" type="datetimeFigureOut">
              <a:rPr lang="fr-FR" smtClean="0"/>
              <a:t>10/03/2017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7DDE5-F48F-4DF4-B0E6-B4B52E576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3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8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26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diapo </a:t>
            </a:r>
            <a:fld id="{A6CDBAA9-48E4-4118-822A-0B35153DF59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74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40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30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63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23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BAA9-48E4-4118-822A-0B35153DF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35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20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8" name="AutoShape 20"/>
          <p:cNvSpPr>
            <a:spLocks noChangeArrowheads="1"/>
          </p:cNvSpPr>
          <p:nvPr/>
        </p:nvSpPr>
        <p:spPr bwMode="auto">
          <a:xfrm flipV="1">
            <a:off x="60880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flipH="1">
            <a:off x="58594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8594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1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2" name="AutoShape 20"/>
          <p:cNvSpPr>
            <a:spLocks noChangeArrowheads="1"/>
          </p:cNvSpPr>
          <p:nvPr/>
        </p:nvSpPr>
        <p:spPr bwMode="auto">
          <a:xfrm flipV="1">
            <a:off x="60880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 flipH="1">
            <a:off x="58594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8594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1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1981200" y="5410200"/>
            <a:ext cx="586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b="1"/>
              <a:t>La valeur la plus grande est remontée... mais tout n’est pas encore trié...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3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 flipH="1">
            <a:off x="9144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2954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1 &gt; 4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2743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 flipH="1">
            <a:off x="2514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8956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4 &gt; 2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6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bulles»</a:t>
            </a:r>
            <a:endParaRPr lang="fr-FR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8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4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946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2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0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4419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 flipH="1">
            <a:off x="4191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5720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4 &gt; 3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7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0" name="AutoShape 20"/>
          <p:cNvSpPr>
            <a:spLocks noChangeArrowheads="1"/>
          </p:cNvSpPr>
          <p:nvPr/>
        </p:nvSpPr>
        <p:spPr bwMode="auto">
          <a:xfrm flipV="1">
            <a:off x="44878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 flipH="1">
            <a:off x="42592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2592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4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4" name="AutoShape 20"/>
          <p:cNvSpPr>
            <a:spLocks noChangeArrowheads="1"/>
          </p:cNvSpPr>
          <p:nvPr/>
        </p:nvSpPr>
        <p:spPr bwMode="auto">
          <a:xfrm flipV="1">
            <a:off x="44958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 flipH="1">
            <a:off x="42672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2672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4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 flipH="1">
            <a:off x="9144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2954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1 &gt; 5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9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6172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 flipH="1">
            <a:off x="5943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3246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4 &gt; 5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2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981200" y="5410200"/>
            <a:ext cx="586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b="1"/>
              <a:t>On a effectué des permutations : il faut encore effectuer un passage pour vérifier que tout est trié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21</a:t>
            </a:fld>
            <a:endParaRPr lang="fr-BE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765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7" name="AutoShape 22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598" name="AutoShape 23"/>
          <p:cNvSpPr>
            <a:spLocks noChangeArrowheads="1"/>
          </p:cNvSpPr>
          <p:nvPr/>
        </p:nvSpPr>
        <p:spPr bwMode="auto">
          <a:xfrm flipH="1">
            <a:off x="9144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12954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1 &gt; 2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867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895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 flipH="1">
            <a:off x="2667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0480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2 &gt; 3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8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4419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 flipH="1">
            <a:off x="4191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5720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3 &gt; 4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24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4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6172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 flipH="1">
            <a:off x="5943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3246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4 &gt; 5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25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3" name="Text Box 24"/>
          <p:cNvSpPr txBox="1">
            <a:spLocks noChangeArrowheads="1"/>
          </p:cNvSpPr>
          <p:nvPr/>
        </p:nvSpPr>
        <p:spPr bwMode="auto">
          <a:xfrm>
            <a:off x="1981200" y="5410200"/>
            <a:ext cx="586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b="1"/>
              <a:t>Aucune permutation n’ a dû être réalisée : les éléments sont triés !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26</a:t>
            </a:fld>
            <a:endParaRPr lang="fr-BE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3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 « bulle » optimisé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Algorithmique - Programmation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Algorithme de tri - Tri à bulles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BAA9-48E4-4118-822A-0B35153DF59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671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3891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 flipH="1">
            <a:off x="9144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2954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1 &gt; 5 ? non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2E67D97-1922-46A4-BE08-F6C6235F8B69}" type="slidenum">
              <a:rPr lang="fr-BE"/>
              <a:pPr/>
              <a:t>28</a:t>
            </a:fld>
            <a:endParaRPr lang="fr-BE" dirty="0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2743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 flipH="1">
            <a:off x="2514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8956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5 &gt; 4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29</a:t>
            </a:fld>
            <a:endParaRPr lang="fr-BE" dirty="0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9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2743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flipH="1">
            <a:off x="2514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8956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5 &gt; 4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4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096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0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30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198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4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885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31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6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4419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 flipH="1">
            <a:off x="4191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45720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5 &gt; 2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32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6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403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2" name="AutoShape 20"/>
          <p:cNvSpPr>
            <a:spLocks noChangeArrowheads="1"/>
          </p:cNvSpPr>
          <p:nvPr/>
        </p:nvSpPr>
        <p:spPr bwMode="auto">
          <a:xfrm flipV="1">
            <a:off x="44878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 flipH="1">
            <a:off x="42592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2592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33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506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6" name="AutoShape 20"/>
          <p:cNvSpPr>
            <a:spLocks noChangeArrowheads="1"/>
          </p:cNvSpPr>
          <p:nvPr/>
        </p:nvSpPr>
        <p:spPr bwMode="auto">
          <a:xfrm flipV="1">
            <a:off x="44958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 flipH="1">
            <a:off x="42672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2672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34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2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608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0" name="AutoShape 20"/>
          <p:cNvSpPr>
            <a:spLocks noChangeArrowheads="1"/>
          </p:cNvSpPr>
          <p:nvPr/>
        </p:nvSpPr>
        <p:spPr bwMode="auto">
          <a:xfrm>
            <a:off x="6172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 flipH="1">
            <a:off x="5943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3246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5 &gt; 3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35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710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4" name="AutoShape 20"/>
          <p:cNvSpPr>
            <a:spLocks noChangeArrowheads="1"/>
          </p:cNvSpPr>
          <p:nvPr/>
        </p:nvSpPr>
        <p:spPr bwMode="auto">
          <a:xfrm flipV="1">
            <a:off x="60880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005" name="AutoShape 21"/>
          <p:cNvSpPr>
            <a:spLocks noChangeArrowheads="1"/>
          </p:cNvSpPr>
          <p:nvPr/>
        </p:nvSpPr>
        <p:spPr bwMode="auto">
          <a:xfrm flipH="1">
            <a:off x="58594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58594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36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1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8" name="AutoShape 20"/>
          <p:cNvSpPr>
            <a:spLocks noChangeArrowheads="1"/>
          </p:cNvSpPr>
          <p:nvPr/>
        </p:nvSpPr>
        <p:spPr bwMode="auto">
          <a:xfrm flipV="1">
            <a:off x="60880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 flipH="1">
            <a:off x="58594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58594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37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5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4915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1981200" y="5410200"/>
            <a:ext cx="586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b="1" dirty="0"/>
              <a:t>La valeur la plus grande est remontée... On est </a:t>
            </a:r>
            <a:r>
              <a:rPr lang="fr-FR" b="1" dirty="0" smtClean="0"/>
              <a:t>sûr </a:t>
            </a:r>
            <a:r>
              <a:rPr lang="fr-FR" b="1" dirty="0"/>
              <a:t>de ne plus </a:t>
            </a:r>
            <a:r>
              <a:rPr lang="fr-FR" b="1" dirty="0" smtClean="0"/>
              <a:t>devoir </a:t>
            </a:r>
            <a:r>
              <a:rPr lang="fr-FR" b="1" dirty="0"/>
              <a:t>la comparer </a:t>
            </a:r>
          </a:p>
        </p:txBody>
      </p:sp>
      <p:sp>
        <p:nvSpPr>
          <p:cNvPr id="44054" name="Rectangle 24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6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018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6" name="AutoShape 20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 flipH="1">
            <a:off x="9144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2954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1 &gt; 4 ? non</a:t>
            </a:r>
          </a:p>
        </p:txBody>
      </p:sp>
      <p:sp>
        <p:nvSpPr>
          <p:cNvPr id="45080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39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18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4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2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2743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 flipH="1">
            <a:off x="2514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28956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4 &gt; 2 ? oui</a:t>
            </a:r>
          </a:p>
        </p:txBody>
      </p:sp>
      <p:sp>
        <p:nvSpPr>
          <p:cNvPr id="46104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76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222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4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47128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50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325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8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48152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88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427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2" name="AutoShape 20"/>
          <p:cNvSpPr>
            <a:spLocks noChangeArrowheads="1"/>
          </p:cNvSpPr>
          <p:nvPr/>
        </p:nvSpPr>
        <p:spPr bwMode="auto">
          <a:xfrm>
            <a:off x="4419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 flipH="1">
            <a:off x="4191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45720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4 &gt; 3 ? oui</a:t>
            </a:r>
          </a:p>
        </p:txBody>
      </p:sp>
      <p:sp>
        <p:nvSpPr>
          <p:cNvPr id="49176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42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530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196" name="AutoShape 20"/>
          <p:cNvSpPr>
            <a:spLocks noChangeArrowheads="1"/>
          </p:cNvSpPr>
          <p:nvPr/>
        </p:nvSpPr>
        <p:spPr bwMode="auto">
          <a:xfrm flipV="1">
            <a:off x="44878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 flipH="1">
            <a:off x="42592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42592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50200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1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632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0" name="AutoShape 20"/>
          <p:cNvSpPr>
            <a:spLocks noChangeArrowheads="1"/>
          </p:cNvSpPr>
          <p:nvPr/>
        </p:nvSpPr>
        <p:spPr bwMode="auto">
          <a:xfrm flipV="1">
            <a:off x="44958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 flipH="1">
            <a:off x="42672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42672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51224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27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734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5" name="Rectangle 26"/>
          <p:cNvSpPr>
            <a:spLocks noChangeArrowheads="1"/>
          </p:cNvSpPr>
          <p:nvPr/>
        </p:nvSpPr>
        <p:spPr bwMode="auto">
          <a:xfrm>
            <a:off x="228600" y="3581400"/>
            <a:ext cx="6934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8372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981200" y="5410200"/>
            <a:ext cx="586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b="1"/>
              <a:t>On a effectué des permutations : il faut encore effectuer un passage pour vérifier que tout est trié</a:t>
            </a:r>
          </a:p>
        </p:txBody>
      </p:sp>
      <p:sp>
        <p:nvSpPr>
          <p:cNvPr id="53270" name="Rectangle 26"/>
          <p:cNvSpPr>
            <a:spLocks noChangeArrowheads="1"/>
          </p:cNvSpPr>
          <p:nvPr/>
        </p:nvSpPr>
        <p:spPr bwMode="auto">
          <a:xfrm>
            <a:off x="228600" y="3581400"/>
            <a:ext cx="52578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18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5939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1143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auto">
          <a:xfrm flipH="1">
            <a:off x="9144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12954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1 &gt; 2 ? non</a:t>
            </a:r>
          </a:p>
        </p:txBody>
      </p:sp>
      <p:sp>
        <p:nvSpPr>
          <p:cNvPr id="54296" name="Rectangle 28"/>
          <p:cNvSpPr>
            <a:spLocks noChangeArrowheads="1"/>
          </p:cNvSpPr>
          <p:nvPr/>
        </p:nvSpPr>
        <p:spPr bwMode="auto">
          <a:xfrm>
            <a:off x="228600" y="3581400"/>
            <a:ext cx="52578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591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2895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 flipH="1">
            <a:off x="2667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048000" y="5527675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2 &gt; 3 ? non</a:t>
            </a:r>
          </a:p>
        </p:txBody>
      </p:sp>
      <p:sp>
        <p:nvSpPr>
          <p:cNvPr id="55320" name="Rectangle 28"/>
          <p:cNvSpPr>
            <a:spLocks noChangeArrowheads="1"/>
          </p:cNvSpPr>
          <p:nvPr/>
        </p:nvSpPr>
        <p:spPr bwMode="auto">
          <a:xfrm>
            <a:off x="228600" y="3581400"/>
            <a:ext cx="52578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49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63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8" name="AutoShape 20"/>
          <p:cNvSpPr>
            <a:spLocks noChangeArrowheads="1"/>
          </p:cNvSpPr>
          <p:nvPr/>
        </p:nvSpPr>
        <p:spPr bwMode="auto">
          <a:xfrm flipV="1">
            <a:off x="27432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 flipH="1">
            <a:off x="25146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5146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0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 optimisé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6144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1" name="Text Box 23"/>
          <p:cNvSpPr txBox="1">
            <a:spLocks noChangeArrowheads="1"/>
          </p:cNvSpPr>
          <p:nvPr/>
        </p:nvSpPr>
        <p:spPr bwMode="auto">
          <a:xfrm>
            <a:off x="4572000" y="5410200"/>
            <a:ext cx="200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C’est terminé !</a:t>
            </a:r>
          </a:p>
        </p:txBody>
      </p:sp>
      <p:sp>
        <p:nvSpPr>
          <p:cNvPr id="56342" name="Rectangle 28"/>
          <p:cNvSpPr>
            <a:spLocks noChangeArrowheads="1"/>
          </p:cNvSpPr>
          <p:nvPr/>
        </p:nvSpPr>
        <p:spPr bwMode="auto">
          <a:xfrm>
            <a:off x="228600" y="3581400"/>
            <a:ext cx="52578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6343" name="Text Box 29"/>
          <p:cNvSpPr txBox="1">
            <a:spLocks noChangeArrowheads="1"/>
          </p:cNvSpPr>
          <p:nvPr/>
        </p:nvSpPr>
        <p:spPr bwMode="auto">
          <a:xfrm>
            <a:off x="1524000" y="5867400"/>
            <a:ext cx="5867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 b="1"/>
              <a:t>Aucune permutation n’ a dû être réalisée : les éléments sont triés !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50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82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4419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 flipH="1">
            <a:off x="41910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5720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5 &gt; 2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7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0244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6" name="AutoShape 20"/>
          <p:cNvSpPr>
            <a:spLocks noChangeArrowheads="1"/>
          </p:cNvSpPr>
          <p:nvPr/>
        </p:nvSpPr>
        <p:spPr bwMode="auto">
          <a:xfrm flipV="1">
            <a:off x="4487863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 flipH="1">
            <a:off x="4259263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259263" y="5527675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4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0" name="AutoShape 20"/>
          <p:cNvSpPr>
            <a:spLocks noChangeArrowheads="1"/>
          </p:cNvSpPr>
          <p:nvPr/>
        </p:nvSpPr>
        <p:spPr bwMode="auto">
          <a:xfrm flipV="1">
            <a:off x="4495800" y="35052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 flipH="1">
            <a:off x="4267200" y="4800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267200" y="5527675"/>
            <a:ext cx="237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PERMUTATION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Tri « </a:t>
            </a:r>
            <a:r>
              <a:rPr lang="fr-FR" dirty="0" smtClean="0"/>
              <a:t>à bulles</a:t>
            </a:r>
            <a:r>
              <a:rPr lang="fr-FR" dirty="0" smtClean="0"/>
              <a:t> 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Fait remonter progressivement les éléments les plus grands vers le haut de la liste</a:t>
            </a:r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381000" y="3733800"/>
          <a:ext cx="8305800" cy="1346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61722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 flipH="1">
            <a:off x="5943600" y="5181600"/>
            <a:ext cx="2057400" cy="381000"/>
          </a:xfrm>
          <a:prstGeom prst="curvedUpArrow">
            <a:avLst>
              <a:gd name="adj1" fmla="val 3200"/>
              <a:gd name="adj2" fmla="val 1112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324600" y="5527675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fr-FR"/>
              <a:t>5 &gt; 3 ? oui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Algorithmique - Programmation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Algorithme de tri - Tri à bulles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97-1922-46A4-BE08-F6C6235F8B69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228600" y="3581400"/>
            <a:ext cx="8519864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9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1786</Words>
  <Application>Microsoft Office PowerPoint</Application>
  <PresentationFormat>Affichage à l'écran (4:3)</PresentationFormat>
  <Paragraphs>536</Paragraphs>
  <Slides>50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1" baseType="lpstr">
      <vt:lpstr>Thème Office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à bulles »</vt:lpstr>
      <vt:lpstr>Tri « bulle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  <vt:lpstr>Tri « à bulles » optimisé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 « bulle »</dc:title>
  <dc:creator>moi</dc:creator>
  <cp:lastModifiedBy>moi</cp:lastModifiedBy>
  <cp:revision>3</cp:revision>
  <cp:lastPrinted>2016-04-18T05:35:25Z</cp:lastPrinted>
  <dcterms:created xsi:type="dcterms:W3CDTF">2016-04-18T05:22:03Z</dcterms:created>
  <dcterms:modified xsi:type="dcterms:W3CDTF">2017-03-10T10:28:45Z</dcterms:modified>
</cp:coreProperties>
</file>