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2" r:id="rId4"/>
    <p:sldId id="266" r:id="rId5"/>
    <p:sldId id="267" r:id="rId6"/>
    <p:sldId id="268" r:id="rId7"/>
    <p:sldId id="258" r:id="rId8"/>
    <p:sldId id="269" r:id="rId9"/>
    <p:sldId id="271" r:id="rId10"/>
    <p:sldId id="273" r:id="rId11"/>
    <p:sldId id="274" r:id="rId12"/>
    <p:sldId id="270" r:id="rId13"/>
    <p:sldId id="275" r:id="rId14"/>
    <p:sldId id="259" r:id="rId15"/>
    <p:sldId id="278" r:id="rId16"/>
    <p:sldId id="276" r:id="rId17"/>
    <p:sldId id="277" r:id="rId18"/>
    <p:sldId id="279" r:id="rId19"/>
    <p:sldId id="260" r:id="rId20"/>
    <p:sldId id="280" r:id="rId21"/>
    <p:sldId id="281" r:id="rId22"/>
    <p:sldId id="261" r:id="rId23"/>
    <p:sldId id="284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5" autoAdjust="0"/>
  </p:normalViewPr>
  <p:slideViewPr>
    <p:cSldViewPr>
      <p:cViewPr varScale="1">
        <p:scale>
          <a:sx n="47" d="100"/>
          <a:sy n="47" d="100"/>
        </p:scale>
        <p:origin x="-1286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7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23950-5E6A-4199-B489-F3EC0BCC5979}" type="datetimeFigureOut">
              <a:rPr lang="fr-FR" smtClean="0"/>
              <a:t>10/03/2017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7DDE5-F48F-4DF4-B0E6-B4B52E576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34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89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26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diapo </a:t>
            </a:r>
            <a:fld id="{A6CDBAA9-48E4-4118-822A-0B35153DF59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374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2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4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40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30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63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23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62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35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Tri par sélection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 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2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mémorisation de la position de la plus petite et recherche si plus petite dans le reste…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382990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993236" y="1279572"/>
            <a:ext cx="813711" cy="669674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  <p:sp>
        <p:nvSpPr>
          <p:cNvPr id="11" name="Flèche vers le haut 10"/>
          <p:cNvSpPr/>
          <p:nvPr/>
        </p:nvSpPr>
        <p:spPr>
          <a:xfrm>
            <a:off x="5954960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4384576" y="4735286"/>
            <a:ext cx="2332856" cy="29951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 flipH="1">
            <a:off x="4211960" y="4735286"/>
            <a:ext cx="2361456" cy="263925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2743200" y="4999211"/>
            <a:ext cx="59763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2 &lt; 4 ? OUI : mémorise l’indice d’un plus petit</a:t>
            </a:r>
            <a:endParaRPr lang="fr-FR" dirty="0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2051718" y="2708920"/>
            <a:ext cx="669674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80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rechercher la plus petite valeur de l’intervalle inférieure à la 1ère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57472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993236" y="1279572"/>
            <a:ext cx="813711" cy="669674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  <p:sp>
        <p:nvSpPr>
          <p:cNvPr id="11" name="Flèche vers le haut 10"/>
          <p:cNvSpPr/>
          <p:nvPr/>
        </p:nvSpPr>
        <p:spPr>
          <a:xfrm>
            <a:off x="5954960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6127576" y="4735286"/>
            <a:ext cx="2332856" cy="29951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 flipH="1">
            <a:off x="5954960" y="4735286"/>
            <a:ext cx="2361456" cy="263925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6270375" y="5041933"/>
            <a:ext cx="1778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3 &lt; 2 ? NON</a:t>
            </a:r>
            <a:endParaRPr lang="fr-FR" dirty="0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2051718" y="2708920"/>
            <a:ext cx="669674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61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un plus petit a été trouvé (son indice est différent de celui de la 1</a:t>
            </a:r>
            <a:r>
              <a:rPr lang="fr-FR" baseline="30000" dirty="0" smtClean="0"/>
              <a:t>er</a:t>
            </a:r>
            <a:r>
              <a:rPr lang="fr-FR" dirty="0" smtClean="0"/>
              <a:t> case de l’intervalle)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On permute l’élément plus petit avec le 1</a:t>
            </a:r>
            <a:r>
              <a:rPr lang="fr-FR" baseline="30000" dirty="0" smtClean="0"/>
              <a:t>er</a:t>
            </a:r>
            <a:r>
              <a:rPr lang="fr-FR" dirty="0" smtClean="0"/>
              <a:t> élément de l’intervalle (le plus petit prend sa place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405911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993236" y="1279572"/>
            <a:ext cx="813711" cy="669674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utoShape 20"/>
          <p:cNvSpPr>
            <a:spLocks noChangeArrowheads="1"/>
          </p:cNvSpPr>
          <p:nvPr/>
        </p:nvSpPr>
        <p:spPr bwMode="auto">
          <a:xfrm flipV="1">
            <a:off x="2743200" y="2780928"/>
            <a:ext cx="3701008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AutoShape 21"/>
          <p:cNvSpPr>
            <a:spLocks noChangeArrowheads="1"/>
          </p:cNvSpPr>
          <p:nvPr/>
        </p:nvSpPr>
        <p:spPr bwMode="auto">
          <a:xfrm flipH="1">
            <a:off x="2514600" y="4076328"/>
            <a:ext cx="3701008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  <p:sp>
        <p:nvSpPr>
          <p:cNvPr id="11" name="Flèche vers le haut 10"/>
          <p:cNvSpPr/>
          <p:nvPr/>
        </p:nvSpPr>
        <p:spPr>
          <a:xfrm>
            <a:off x="6098976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051718" y="2708920"/>
            <a:ext cx="669674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6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après permutation…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274916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993236" y="1279572"/>
            <a:ext cx="813711" cy="669674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13</a:t>
            </a:fld>
            <a:endParaRPr lang="fr-BE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2051718" y="2708920"/>
            <a:ext cx="669674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26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rechercher la plus petite valeur de l’intervalle inférieure à la 1ère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204926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5785325" y="2071661"/>
            <a:ext cx="813712" cy="5112566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14</a:t>
            </a:fld>
            <a:endParaRPr lang="fr-BE"/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4384576" y="4437112"/>
            <a:ext cx="2332856" cy="29951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 flipH="1">
            <a:off x="4211960" y="4437112"/>
            <a:ext cx="2361456" cy="263925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4527375" y="4743759"/>
            <a:ext cx="1778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5 &lt; 4 ? NON</a:t>
            </a:r>
            <a:endParaRPr lang="fr-FR" dirty="0"/>
          </a:p>
        </p:txBody>
      </p:sp>
      <p:sp>
        <p:nvSpPr>
          <p:cNvPr id="14" name="Flèche vers le haut 13"/>
          <p:cNvSpPr/>
          <p:nvPr/>
        </p:nvSpPr>
        <p:spPr>
          <a:xfrm>
            <a:off x="3779912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 ouvrante 14"/>
          <p:cNvSpPr/>
          <p:nvPr/>
        </p:nvSpPr>
        <p:spPr>
          <a:xfrm rot="16200000" flipV="1">
            <a:off x="1565920" y="3537012"/>
            <a:ext cx="1043608" cy="2808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1180263" y="5426060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partie triée</a:t>
            </a:r>
            <a:endParaRPr lang="fr-FR" sz="2800" dirty="0"/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3635898" y="2708920"/>
            <a:ext cx="511256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0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rechercher la plus petite valeur de l’intervalle inférieure à la 1ère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790558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5785325" y="2071661"/>
            <a:ext cx="813712" cy="5112566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4384576" y="4437111"/>
            <a:ext cx="3859832" cy="306647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 flipH="1">
            <a:off x="4211960" y="4437112"/>
            <a:ext cx="3816424" cy="306647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4527375" y="4743759"/>
            <a:ext cx="16578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/>
              <a:t>3</a:t>
            </a:r>
            <a:r>
              <a:rPr lang="fr-FR" dirty="0" smtClean="0"/>
              <a:t> &lt; 4 ? OUI</a:t>
            </a:r>
            <a:endParaRPr lang="fr-FR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3635898" y="2708920"/>
            <a:ext cx="511256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8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 plus petit a été trouvé (son indice est différent de celui de la 1</a:t>
            </a:r>
            <a:r>
              <a:rPr lang="fr-FR" baseline="30000" dirty="0"/>
              <a:t>er</a:t>
            </a:r>
            <a:r>
              <a:rPr lang="fr-FR" dirty="0"/>
              <a:t> case de l’intervalle)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ici 3 a été trouvée comme valeur inférieure à 4</a:t>
            </a:r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892925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5785325" y="2071661"/>
            <a:ext cx="813712" cy="5112566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  <p:sp>
        <p:nvSpPr>
          <p:cNvPr id="11" name="Flèche vers le haut 10"/>
          <p:cNvSpPr/>
          <p:nvPr/>
        </p:nvSpPr>
        <p:spPr>
          <a:xfrm>
            <a:off x="7827168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3635898" y="2708920"/>
            <a:ext cx="511256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89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on est arrivé à la fin de la recherche : un plus petit a été trouvé</a:t>
            </a:r>
            <a:endParaRPr lang="fr-FR" dirty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40447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5785325" y="2071661"/>
            <a:ext cx="813712" cy="5112566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 flipV="1">
            <a:off x="4471392" y="2780928"/>
            <a:ext cx="3701008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AutoShape 21"/>
          <p:cNvSpPr>
            <a:spLocks noChangeArrowheads="1"/>
          </p:cNvSpPr>
          <p:nvPr/>
        </p:nvSpPr>
        <p:spPr bwMode="auto">
          <a:xfrm flipH="1">
            <a:off x="4242792" y="4076328"/>
            <a:ext cx="3701008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17</a:t>
            </a:fld>
            <a:endParaRPr lang="fr-BE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3635898" y="2708920"/>
            <a:ext cx="511256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91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après permutation</a:t>
            </a:r>
            <a:endParaRPr lang="fr-FR" dirty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58938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5785325" y="2071661"/>
            <a:ext cx="813712" cy="5112566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18</a:t>
            </a:fld>
            <a:endParaRPr lang="fr-BE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3635898" y="2708920"/>
            <a:ext cx="511256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3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rechercher </a:t>
            </a:r>
            <a:r>
              <a:rPr lang="fr-FR" dirty="0"/>
              <a:t>la plus petite valeur de l’intervalle et la </a:t>
            </a:r>
            <a:r>
              <a:rPr lang="fr-FR" dirty="0" smtClean="0"/>
              <a:t>permuter </a:t>
            </a:r>
            <a:r>
              <a:rPr lang="fr-FR" dirty="0"/>
              <a:t>avec la 1</a:t>
            </a:r>
            <a:r>
              <a:rPr lang="fr-FR" baseline="30000" dirty="0"/>
              <a:t>ère</a:t>
            </a:r>
            <a:r>
              <a:rPr lang="fr-FR" dirty="0"/>
              <a:t> valeur de l’intervalle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91544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6613416" y="2899752"/>
            <a:ext cx="813712" cy="345638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19</a:t>
            </a:fld>
            <a:endParaRPr lang="fr-BE"/>
          </a:p>
        </p:txBody>
      </p:sp>
      <p:sp>
        <p:nvSpPr>
          <p:cNvPr id="11" name="Accolade ouvrante 10"/>
          <p:cNvSpPr/>
          <p:nvPr/>
        </p:nvSpPr>
        <p:spPr>
          <a:xfrm rot="16200000" flipV="1">
            <a:off x="2358008" y="2744924"/>
            <a:ext cx="1043608" cy="43924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460451" y="5426060"/>
            <a:ext cx="2838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partie triée</a:t>
            </a:r>
            <a:endParaRPr lang="fr-FR" sz="2800" dirty="0"/>
          </a:p>
        </p:txBody>
      </p:sp>
      <p:sp>
        <p:nvSpPr>
          <p:cNvPr id="13" name="Flèche vers le haut 12"/>
          <p:cNvSpPr/>
          <p:nvPr/>
        </p:nvSpPr>
        <p:spPr>
          <a:xfrm>
            <a:off x="5508104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5292080" y="2708920"/>
            <a:ext cx="3456383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95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fr-FR" dirty="0" smtClean="0"/>
              <a:t>rechercher la plus petite valeur de l’intervalle et la permuter avec la 1</a:t>
            </a:r>
            <a:r>
              <a:rPr lang="fr-FR" baseline="30000" dirty="0" smtClean="0"/>
              <a:t>ère</a:t>
            </a:r>
            <a:r>
              <a:rPr lang="fr-FR" dirty="0" smtClean="0"/>
              <a:t> valeur de l’intervalle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96245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165144" y="451480"/>
            <a:ext cx="813711" cy="8352929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</a:t>
            </a:fld>
            <a:endParaRPr lang="fr-BE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228600" y="270892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84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 plus petit a été trouvé (son indice est différent de celui de la 1</a:t>
            </a:r>
            <a:r>
              <a:rPr lang="fr-FR" baseline="30000" dirty="0"/>
              <a:t>er</a:t>
            </a:r>
            <a:r>
              <a:rPr lang="fr-FR" dirty="0"/>
              <a:t> case de l’intervalle)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40409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6613416" y="2899752"/>
            <a:ext cx="813712" cy="345638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20</a:t>
            </a:fld>
            <a:endParaRPr lang="fr-BE"/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6314492" y="4437112"/>
            <a:ext cx="1929916" cy="306646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 flipH="1">
            <a:off x="6185200" y="4437112"/>
            <a:ext cx="1843183" cy="306647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6658590" y="4743759"/>
            <a:ext cx="16578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4 &lt; 5 ? OUI</a:t>
            </a:r>
            <a:endParaRPr lang="fr-FR" dirty="0"/>
          </a:p>
        </p:txBody>
      </p:sp>
      <p:sp>
        <p:nvSpPr>
          <p:cNvPr id="14" name="Flèche vers le haut 13"/>
          <p:cNvSpPr/>
          <p:nvPr/>
        </p:nvSpPr>
        <p:spPr>
          <a:xfrm>
            <a:off x="7323112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5292080" y="2708920"/>
            <a:ext cx="3456383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37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recherche la plus petite valeur de l’intervalle et la permute avec la 1</a:t>
            </a:r>
            <a:r>
              <a:rPr lang="fr-FR" baseline="30000" dirty="0"/>
              <a:t>ère</a:t>
            </a:r>
            <a:r>
              <a:rPr lang="fr-FR" dirty="0"/>
              <a:t> valeur de l’intervalle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ici 4 a été trouvée comme valeur inférieure à 5 : permutation</a:t>
            </a:r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269658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6613416" y="2899752"/>
            <a:ext cx="813712" cy="345638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utoShape 20"/>
          <p:cNvSpPr>
            <a:spLocks noChangeArrowheads="1"/>
          </p:cNvSpPr>
          <p:nvPr/>
        </p:nvSpPr>
        <p:spPr bwMode="auto">
          <a:xfrm flipV="1">
            <a:off x="6321896" y="2780928"/>
            <a:ext cx="1850504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AutoShape 21"/>
          <p:cNvSpPr>
            <a:spLocks noChangeArrowheads="1"/>
          </p:cNvSpPr>
          <p:nvPr/>
        </p:nvSpPr>
        <p:spPr bwMode="auto">
          <a:xfrm flipH="1">
            <a:off x="5940152" y="4076328"/>
            <a:ext cx="2003648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21</a:t>
            </a:fld>
            <a:endParaRPr lang="fr-BE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5292080" y="2708920"/>
            <a:ext cx="3456383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34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fin de la recherche : 1 seul élément </a:t>
            </a:r>
            <a:endParaRPr lang="fr-FR" dirty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2310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7477511" y="3763848"/>
            <a:ext cx="813713" cy="1728192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22</a:t>
            </a:fld>
            <a:endParaRPr lang="fr-BE"/>
          </a:p>
        </p:txBody>
      </p:sp>
      <p:sp>
        <p:nvSpPr>
          <p:cNvPr id="9" name="Accolade ouvrante 8"/>
          <p:cNvSpPr/>
          <p:nvPr/>
        </p:nvSpPr>
        <p:spPr>
          <a:xfrm rot="16200000" flipV="1">
            <a:off x="3330115" y="1772816"/>
            <a:ext cx="1043608" cy="63367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432558" y="5447363"/>
            <a:ext cx="2838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partie triée</a:t>
            </a:r>
            <a:endParaRPr lang="fr-FR" sz="2800" dirty="0"/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7020271" y="2708920"/>
            <a:ext cx="1728192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30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tableau trié</a:t>
            </a:r>
            <a:endParaRPr lang="fr-FR" dirty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153533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23</a:t>
            </a:fld>
            <a:endParaRPr lang="fr-BE"/>
          </a:p>
        </p:txBody>
      </p:sp>
      <p:sp>
        <p:nvSpPr>
          <p:cNvPr id="9" name="Accolade ouvrante 8"/>
          <p:cNvSpPr/>
          <p:nvPr/>
        </p:nvSpPr>
        <p:spPr>
          <a:xfrm rot="16200000" flipV="1">
            <a:off x="4122204" y="980727"/>
            <a:ext cx="1043608" cy="792088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059832" y="5462972"/>
            <a:ext cx="2838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partie triée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066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dirty="0" smtClean="0"/>
              <a:t>rechercher la plus petite valeur de l’intervalle inférieure à la 1ère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050615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165144" y="451480"/>
            <a:ext cx="813711" cy="8352929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</a:t>
            </a:fld>
            <a:endParaRPr lang="fr-BE"/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1143000" y="4653136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 flipH="1">
            <a:off x="914400" y="4653136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1295400" y="4999211"/>
            <a:ext cx="15712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5 &lt; 1 ? </a:t>
            </a:r>
            <a:r>
              <a:rPr lang="fr-FR" dirty="0"/>
              <a:t>non</a:t>
            </a:r>
          </a:p>
        </p:txBody>
      </p:sp>
      <p:sp>
        <p:nvSpPr>
          <p:cNvPr id="6" name="Flèche vers le haut 5"/>
          <p:cNvSpPr/>
          <p:nvPr/>
        </p:nvSpPr>
        <p:spPr>
          <a:xfrm>
            <a:off x="827584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228600" y="270892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34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dirty="0" smtClean="0"/>
              <a:t>rechercher la plus petite valeur de l’intervalle inférieure à la 1ère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77535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165144" y="451480"/>
            <a:ext cx="813711" cy="8352929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1143000" y="4653136"/>
            <a:ext cx="3861048" cy="346075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 flipH="1">
            <a:off x="914400" y="4653136"/>
            <a:ext cx="3873624" cy="38166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1295400" y="4999211"/>
            <a:ext cx="15712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4 &lt; 1 ? </a:t>
            </a:r>
            <a:r>
              <a:rPr lang="fr-FR" dirty="0"/>
              <a:t>non</a:t>
            </a:r>
          </a:p>
        </p:txBody>
      </p:sp>
      <p:sp>
        <p:nvSpPr>
          <p:cNvPr id="6" name="Flèche vers le haut 5"/>
          <p:cNvSpPr/>
          <p:nvPr/>
        </p:nvSpPr>
        <p:spPr>
          <a:xfrm>
            <a:off x="827584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228600" y="270892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66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dirty="0" smtClean="0"/>
              <a:t>rechercher la plus petite valeur de l’intervalle inférieure à la 1ère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242814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165144" y="451480"/>
            <a:ext cx="813711" cy="8352929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5</a:t>
            </a:fld>
            <a:endParaRPr lang="fr-BE"/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1143000" y="4653136"/>
            <a:ext cx="5373216" cy="38166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 flipH="1">
            <a:off x="914400" y="4653136"/>
            <a:ext cx="5241776" cy="38166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1295400" y="4999211"/>
            <a:ext cx="15712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2 &lt; 1 ? </a:t>
            </a:r>
            <a:r>
              <a:rPr lang="fr-FR" dirty="0"/>
              <a:t>non</a:t>
            </a:r>
          </a:p>
        </p:txBody>
      </p:sp>
      <p:sp>
        <p:nvSpPr>
          <p:cNvPr id="6" name="Flèche vers le haut 5"/>
          <p:cNvSpPr/>
          <p:nvPr/>
        </p:nvSpPr>
        <p:spPr>
          <a:xfrm>
            <a:off x="827584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228600" y="270892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63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r-FR" dirty="0" smtClean="0"/>
              <a:t>rechercher la plus petite valeur de l’intervalle inférieure à la 1ère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pas de valeur inférieure trouvée…</a:t>
            </a:r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388547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165144" y="451480"/>
            <a:ext cx="813711" cy="8352929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6</a:t>
            </a:fld>
            <a:endParaRPr lang="fr-BE"/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1143000" y="4653136"/>
            <a:ext cx="7029400" cy="38166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 flipH="1">
            <a:off x="914400" y="4653136"/>
            <a:ext cx="6969968" cy="38166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1295400" y="4999211"/>
            <a:ext cx="15712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3 &lt; 1 ? </a:t>
            </a:r>
            <a:r>
              <a:rPr lang="fr-FR" dirty="0"/>
              <a:t>non</a:t>
            </a:r>
          </a:p>
        </p:txBody>
      </p:sp>
      <p:sp>
        <p:nvSpPr>
          <p:cNvPr id="6" name="Flèche vers le haut 5"/>
          <p:cNvSpPr/>
          <p:nvPr/>
        </p:nvSpPr>
        <p:spPr>
          <a:xfrm>
            <a:off x="827584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228600" y="270892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7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rechercher la plus petite valeur de l’intervalle inférieure à la 1ère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402004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993236" y="1279572"/>
            <a:ext cx="813711" cy="669674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7</a:t>
            </a:fld>
            <a:endParaRPr lang="fr-BE"/>
          </a:p>
        </p:txBody>
      </p:sp>
      <p:sp>
        <p:nvSpPr>
          <p:cNvPr id="11" name="Flèche vers le haut 10"/>
          <p:cNvSpPr/>
          <p:nvPr/>
        </p:nvSpPr>
        <p:spPr>
          <a:xfrm>
            <a:off x="2570584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ccolade ouvrante 7"/>
          <p:cNvSpPr/>
          <p:nvPr/>
        </p:nvSpPr>
        <p:spPr>
          <a:xfrm rot="16200000" flipV="1">
            <a:off x="737828" y="4365104"/>
            <a:ext cx="1043608" cy="11521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52172" y="5426060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partie triée</a:t>
            </a:r>
            <a:endParaRPr lang="fr-FR" sz="2800" dirty="0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051718" y="2708920"/>
            <a:ext cx="669674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36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rechercher la plus petite valeur de l’intervalle inférieure à la 1ère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/>
          </a:p>
          <a:p>
            <a:pPr eaLnBrk="1" hangingPunct="1"/>
            <a:endParaRPr lang="fr-FR" dirty="0" smtClean="0"/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91350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993236" y="1279572"/>
            <a:ext cx="813711" cy="669674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8</a:t>
            </a:fld>
            <a:endParaRPr lang="fr-BE"/>
          </a:p>
        </p:txBody>
      </p:sp>
      <p:sp>
        <p:nvSpPr>
          <p:cNvPr id="11" name="Flèche vers le haut 10"/>
          <p:cNvSpPr/>
          <p:nvPr/>
        </p:nvSpPr>
        <p:spPr>
          <a:xfrm>
            <a:off x="2570584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2743200" y="4735286"/>
            <a:ext cx="2332856" cy="29951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 flipH="1">
            <a:off x="2570584" y="4735286"/>
            <a:ext cx="2361456" cy="263925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2743200" y="4999211"/>
            <a:ext cx="16578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4 &lt; 5 ? OUI</a:t>
            </a:r>
            <a:endParaRPr lang="fr-FR" dirty="0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2051718" y="2708920"/>
            <a:ext cx="669674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70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par sélection 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mémorisation de la position de la plus petite et recherche si plus petite dans le reste…</a:t>
            </a:r>
          </a:p>
        </p:txBody>
      </p:sp>
      <p:graphicFrame>
        <p:nvGraphicFramePr>
          <p:cNvPr id="5142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557879"/>
              </p:ext>
            </p:extLst>
          </p:nvPr>
        </p:nvGraphicFramePr>
        <p:xfrm>
          <a:off x="381000" y="2924944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993236" y="1279572"/>
            <a:ext cx="813711" cy="6696744"/>
          </a:xfrm>
          <a:prstGeom prst="leftBrace">
            <a:avLst>
              <a:gd name="adj1" fmla="val 8333"/>
              <a:gd name="adj2" fmla="val 24651"/>
            </a:avLst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 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Algorithme de tri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9</a:t>
            </a:fld>
            <a:endParaRPr lang="fr-BE"/>
          </a:p>
        </p:txBody>
      </p:sp>
      <p:sp>
        <p:nvSpPr>
          <p:cNvPr id="11" name="Flèche vers le haut 10"/>
          <p:cNvSpPr/>
          <p:nvPr/>
        </p:nvSpPr>
        <p:spPr>
          <a:xfrm>
            <a:off x="4283968" y="4221088"/>
            <a:ext cx="56125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4384576" y="4735286"/>
            <a:ext cx="2332856" cy="299514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 flipH="1">
            <a:off x="4211960" y="4735286"/>
            <a:ext cx="2361456" cy="263925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2743200" y="4999211"/>
            <a:ext cx="16578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dirty="0" smtClean="0"/>
              <a:t>2 &lt; 4 ? OUI</a:t>
            </a:r>
            <a:endParaRPr lang="fr-FR" dirty="0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2051718" y="2708920"/>
            <a:ext cx="6696745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1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707</Words>
  <Application>Microsoft Office PowerPoint</Application>
  <PresentationFormat>Affichage à l'écran (4:3)</PresentationFormat>
  <Paragraphs>312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Tri par sélection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  <vt:lpstr>Tri « par sélection 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 « bulle »</dc:title>
  <dc:creator>moi</dc:creator>
  <cp:lastModifiedBy>moi</cp:lastModifiedBy>
  <cp:revision>10</cp:revision>
  <cp:lastPrinted>2016-04-18T05:42:17Z</cp:lastPrinted>
  <dcterms:created xsi:type="dcterms:W3CDTF">2016-04-18T05:22:03Z</dcterms:created>
  <dcterms:modified xsi:type="dcterms:W3CDTF">2017-03-10T11:03:46Z</dcterms:modified>
</cp:coreProperties>
</file>